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5033" autoAdjust="0"/>
  </p:normalViewPr>
  <p:slideViewPr>
    <p:cSldViewPr snapToGrid="0" snapToObjects="1">
      <p:cViewPr varScale="1">
        <p:scale>
          <a:sx n="82" d="100"/>
          <a:sy n="82" d="100"/>
        </p:scale>
        <p:origin x="92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D43B0C-1D78-487F-BEA6-90FE645E88C8}" type="doc">
      <dgm:prSet loTypeId="urn:microsoft.com/office/officeart/2005/8/layout/bProcess4" loCatId="process" qsTypeId="urn:microsoft.com/office/officeart/2005/8/quickstyle/simple1" qsCatId="simple" csTypeId="urn:microsoft.com/office/officeart/2005/8/colors/accent1_2" csCatId="accent1" phldr="1"/>
      <dgm:spPr/>
    </dgm:pt>
    <dgm:pt modelId="{88C200FC-F97E-45F5-9118-93F7D1852604}">
      <dgm:prSet phldrT="[Text]"/>
      <dgm:spPr/>
      <dgm:t>
        <a:bodyPr/>
        <a:lstStyle/>
        <a:p>
          <a:r>
            <a:rPr lang="en-TT" dirty="0"/>
            <a:t>Initiate API Request</a:t>
          </a:r>
        </a:p>
      </dgm:t>
    </dgm:pt>
    <dgm:pt modelId="{A08193EF-95B8-4919-93F9-102DBA87E932}" type="parTrans" cxnId="{49DB9DC4-73AE-4017-9270-3085F0D8F8D7}">
      <dgm:prSet/>
      <dgm:spPr/>
      <dgm:t>
        <a:bodyPr/>
        <a:lstStyle/>
        <a:p>
          <a:endParaRPr lang="en-TT"/>
        </a:p>
      </dgm:t>
    </dgm:pt>
    <dgm:pt modelId="{9CDD1B87-7178-4548-8B1B-9DF07EC910FF}" type="sibTrans" cxnId="{49DB9DC4-73AE-4017-9270-3085F0D8F8D7}">
      <dgm:prSet/>
      <dgm:spPr/>
      <dgm:t>
        <a:bodyPr/>
        <a:lstStyle/>
        <a:p>
          <a:endParaRPr lang="en-TT"/>
        </a:p>
      </dgm:t>
    </dgm:pt>
    <dgm:pt modelId="{C63CD1E4-B940-4C8D-B9CB-CB135BCCA7CE}">
      <dgm:prSet/>
      <dgm:spPr/>
      <dgm:t>
        <a:bodyPr/>
        <a:lstStyle/>
        <a:p>
          <a:r>
            <a:rPr lang="en-US" dirty="0"/>
            <a:t>(requests.get to SpaceX API)</a:t>
          </a:r>
          <a:endParaRPr lang="en-TT" dirty="0"/>
        </a:p>
      </dgm:t>
    </dgm:pt>
    <dgm:pt modelId="{2FD418B8-BAFD-40DE-BFB4-1008B3A43BB8}" type="parTrans" cxnId="{68CC2F37-BC4D-4598-93D3-65FB62952451}">
      <dgm:prSet/>
      <dgm:spPr/>
      <dgm:t>
        <a:bodyPr/>
        <a:lstStyle/>
        <a:p>
          <a:endParaRPr lang="en-TT"/>
        </a:p>
      </dgm:t>
    </dgm:pt>
    <dgm:pt modelId="{56EFD48F-959E-4B61-81FA-33253B67EE57}" type="sibTrans" cxnId="{68CC2F37-BC4D-4598-93D3-65FB62952451}">
      <dgm:prSet/>
      <dgm:spPr/>
      <dgm:t>
        <a:bodyPr/>
        <a:lstStyle/>
        <a:p>
          <a:endParaRPr lang="en-TT"/>
        </a:p>
      </dgm:t>
    </dgm:pt>
    <dgm:pt modelId="{1E0E3F5B-DCE7-45AE-9112-79689796D70B}">
      <dgm:prSet/>
      <dgm:spPr/>
      <dgm:t>
        <a:bodyPr/>
        <a:lstStyle/>
        <a:p>
          <a:r>
            <a:rPr lang="en-TT" dirty="0"/>
            <a:t>Fetch Launch Data</a:t>
          </a:r>
        </a:p>
      </dgm:t>
    </dgm:pt>
    <dgm:pt modelId="{B718EA9A-55DD-4E4A-968E-D22D7444BDA4}" type="parTrans" cxnId="{759D585A-5057-42BA-9A40-AE806C2F1496}">
      <dgm:prSet/>
      <dgm:spPr/>
      <dgm:t>
        <a:bodyPr/>
        <a:lstStyle/>
        <a:p>
          <a:endParaRPr lang="en-TT"/>
        </a:p>
      </dgm:t>
    </dgm:pt>
    <dgm:pt modelId="{CC36D920-335F-46AC-8CDC-EA49B3275924}" type="sibTrans" cxnId="{759D585A-5057-42BA-9A40-AE806C2F1496}">
      <dgm:prSet/>
      <dgm:spPr/>
      <dgm:t>
        <a:bodyPr/>
        <a:lstStyle/>
        <a:p>
          <a:endParaRPr lang="en-TT"/>
        </a:p>
      </dgm:t>
    </dgm:pt>
    <dgm:pt modelId="{748C2285-4AA6-4E26-A4B1-2CE87367FBF7}">
      <dgm:prSet/>
      <dgm:spPr/>
      <dgm:t>
        <a:bodyPr/>
        <a:lstStyle/>
        <a:p>
          <a:r>
            <a:rPr lang="en-TT" dirty="0"/>
            <a:t>(dates, sites, payloads, outcomes)</a:t>
          </a:r>
        </a:p>
      </dgm:t>
    </dgm:pt>
    <dgm:pt modelId="{B05CAC35-734D-4723-9E89-9C67FD477125}" type="parTrans" cxnId="{02C62D90-A561-4904-88CE-26CDD365C5F5}">
      <dgm:prSet/>
      <dgm:spPr/>
      <dgm:t>
        <a:bodyPr/>
        <a:lstStyle/>
        <a:p>
          <a:endParaRPr lang="en-TT"/>
        </a:p>
      </dgm:t>
    </dgm:pt>
    <dgm:pt modelId="{0E90FDBE-20AE-4A55-9ECC-18AA7177F75E}" type="sibTrans" cxnId="{02C62D90-A561-4904-88CE-26CDD365C5F5}">
      <dgm:prSet/>
      <dgm:spPr/>
      <dgm:t>
        <a:bodyPr/>
        <a:lstStyle/>
        <a:p>
          <a:endParaRPr lang="en-TT"/>
        </a:p>
      </dgm:t>
    </dgm:pt>
    <dgm:pt modelId="{89A20A14-2FE8-4EE3-9A87-E9B3D2291316}">
      <dgm:prSet/>
      <dgm:spPr/>
      <dgm:t>
        <a:bodyPr/>
        <a:lstStyle/>
        <a:p>
          <a:r>
            <a:rPr lang="en-TT" dirty="0"/>
            <a:t>Parse JSON Response</a:t>
          </a:r>
        </a:p>
      </dgm:t>
    </dgm:pt>
    <dgm:pt modelId="{F786C805-B731-4817-9B3E-6243009D7D4D}" type="parTrans" cxnId="{18DC653D-17C5-4382-A7D4-B64CD7855660}">
      <dgm:prSet/>
      <dgm:spPr/>
      <dgm:t>
        <a:bodyPr/>
        <a:lstStyle/>
        <a:p>
          <a:endParaRPr lang="en-TT"/>
        </a:p>
      </dgm:t>
    </dgm:pt>
    <dgm:pt modelId="{83ADC6BF-6D9C-4135-913C-9F3C51395B60}" type="sibTrans" cxnId="{18DC653D-17C5-4382-A7D4-B64CD7855660}">
      <dgm:prSet/>
      <dgm:spPr/>
      <dgm:t>
        <a:bodyPr/>
        <a:lstStyle/>
        <a:p>
          <a:endParaRPr lang="en-TT"/>
        </a:p>
      </dgm:t>
    </dgm:pt>
    <dgm:pt modelId="{0A82A241-9E8F-496B-AF8A-A286427E6718}">
      <dgm:prSet/>
      <dgm:spPr/>
      <dgm:t>
        <a:bodyPr/>
        <a:lstStyle/>
        <a:p>
          <a:r>
            <a:rPr lang="en-TT" dirty="0"/>
            <a:t>(response.</a:t>
          </a:r>
          <a:r>
            <a:rPr lang="en-TT"/>
            <a:t>json())</a:t>
          </a:r>
          <a:endParaRPr lang="en-TT" dirty="0"/>
        </a:p>
      </dgm:t>
    </dgm:pt>
    <dgm:pt modelId="{7201D6F6-E20F-4F1D-8A0F-E5F4279D865D}" type="parTrans" cxnId="{CADFF1A6-5548-4093-9D63-889CF3B0979A}">
      <dgm:prSet/>
      <dgm:spPr/>
      <dgm:t>
        <a:bodyPr/>
        <a:lstStyle/>
        <a:p>
          <a:endParaRPr lang="en-TT"/>
        </a:p>
      </dgm:t>
    </dgm:pt>
    <dgm:pt modelId="{14DE0BE4-9EA4-4B64-8592-730C0BB10371}" type="sibTrans" cxnId="{CADFF1A6-5548-4093-9D63-889CF3B0979A}">
      <dgm:prSet/>
      <dgm:spPr/>
      <dgm:t>
        <a:bodyPr/>
        <a:lstStyle/>
        <a:p>
          <a:endParaRPr lang="en-TT"/>
        </a:p>
      </dgm:t>
    </dgm:pt>
    <dgm:pt modelId="{922046C0-BB3C-4E3A-8C15-BFDA532B720B}">
      <dgm:prSet/>
      <dgm:spPr/>
      <dgm:t>
        <a:bodyPr/>
        <a:lstStyle/>
        <a:p>
          <a:r>
            <a:rPr lang="en-TT" dirty="0"/>
            <a:t>Extract Relevant Fields</a:t>
          </a:r>
        </a:p>
      </dgm:t>
    </dgm:pt>
    <dgm:pt modelId="{26DC19C0-A42C-462A-A041-E5BAA1757B14}" type="parTrans" cxnId="{0F273FA6-E22C-4E8C-B648-938D453BB84B}">
      <dgm:prSet/>
      <dgm:spPr/>
      <dgm:t>
        <a:bodyPr/>
        <a:lstStyle/>
        <a:p>
          <a:endParaRPr lang="en-TT"/>
        </a:p>
      </dgm:t>
    </dgm:pt>
    <dgm:pt modelId="{DFAFCC27-24D7-4998-94D2-FEDB92F396E6}" type="sibTrans" cxnId="{0F273FA6-E22C-4E8C-B648-938D453BB84B}">
      <dgm:prSet/>
      <dgm:spPr/>
      <dgm:t>
        <a:bodyPr/>
        <a:lstStyle/>
        <a:p>
          <a:endParaRPr lang="en-TT"/>
        </a:p>
      </dgm:t>
    </dgm:pt>
    <dgm:pt modelId="{25B8A043-0885-4C38-BA2B-41057F3CE16E}">
      <dgm:prSet/>
      <dgm:spPr/>
      <dgm:t>
        <a:bodyPr/>
        <a:lstStyle/>
        <a:p>
          <a:r>
            <a:rPr lang="en-US" dirty="0"/>
            <a:t>(date, site, payload mass, orbit, landing outcome)</a:t>
          </a:r>
          <a:endParaRPr lang="en-TT" dirty="0"/>
        </a:p>
      </dgm:t>
    </dgm:pt>
    <dgm:pt modelId="{A9438254-0BDC-401A-82CB-290491D945C5}" type="parTrans" cxnId="{95FD0DEA-92D9-43D3-972C-A384769502A9}">
      <dgm:prSet/>
      <dgm:spPr/>
      <dgm:t>
        <a:bodyPr/>
        <a:lstStyle/>
        <a:p>
          <a:endParaRPr lang="en-TT"/>
        </a:p>
      </dgm:t>
    </dgm:pt>
    <dgm:pt modelId="{E4599230-C04C-464B-8B41-CAD01861E851}" type="sibTrans" cxnId="{95FD0DEA-92D9-43D3-972C-A384769502A9}">
      <dgm:prSet/>
      <dgm:spPr/>
      <dgm:t>
        <a:bodyPr/>
        <a:lstStyle/>
        <a:p>
          <a:endParaRPr lang="en-TT"/>
        </a:p>
      </dgm:t>
    </dgm:pt>
    <dgm:pt modelId="{31031679-016C-471A-A4CE-F61B09CAC674}">
      <dgm:prSet/>
      <dgm:spPr/>
      <dgm:t>
        <a:bodyPr/>
        <a:lstStyle/>
        <a:p>
          <a:r>
            <a:rPr lang="en-TT" dirty="0"/>
            <a:t>Store Data in DataFrame</a:t>
          </a:r>
        </a:p>
      </dgm:t>
    </dgm:pt>
    <dgm:pt modelId="{70BFAE05-1B18-4975-9AC9-E9719E05B191}" type="parTrans" cxnId="{A3D2BC74-3AE6-45EE-B585-D60A3381B2FD}">
      <dgm:prSet/>
      <dgm:spPr/>
      <dgm:t>
        <a:bodyPr/>
        <a:lstStyle/>
        <a:p>
          <a:endParaRPr lang="en-TT"/>
        </a:p>
      </dgm:t>
    </dgm:pt>
    <dgm:pt modelId="{BEB70DEF-1DB3-4005-B442-19643EBC4C8C}" type="sibTrans" cxnId="{A3D2BC74-3AE6-45EE-B585-D60A3381B2FD}">
      <dgm:prSet/>
      <dgm:spPr/>
      <dgm:t>
        <a:bodyPr/>
        <a:lstStyle/>
        <a:p>
          <a:endParaRPr lang="en-TT"/>
        </a:p>
      </dgm:t>
    </dgm:pt>
    <dgm:pt modelId="{0329C215-E0C1-41C2-A854-AEB527A46E75}">
      <dgm:prSet/>
      <dgm:spPr/>
      <dgm:t>
        <a:bodyPr/>
        <a:lstStyle/>
        <a:p>
          <a:r>
            <a:rPr lang="en-TT" dirty="0"/>
            <a:t>(pandas </a:t>
          </a:r>
          <a:r>
            <a:rPr lang="en-TT"/>
            <a:t>DataFrame)</a:t>
          </a:r>
          <a:endParaRPr lang="en-TT" dirty="0"/>
        </a:p>
      </dgm:t>
    </dgm:pt>
    <dgm:pt modelId="{1C85E1D8-D645-4FDA-81B9-24F004FE0588}" type="parTrans" cxnId="{111711E5-8FF4-4FBE-AC0F-74AB454F29D2}">
      <dgm:prSet/>
      <dgm:spPr/>
      <dgm:t>
        <a:bodyPr/>
        <a:lstStyle/>
        <a:p>
          <a:endParaRPr lang="en-TT"/>
        </a:p>
      </dgm:t>
    </dgm:pt>
    <dgm:pt modelId="{BE791596-A4AC-4910-967E-60996B7E1A27}" type="sibTrans" cxnId="{111711E5-8FF4-4FBE-AC0F-74AB454F29D2}">
      <dgm:prSet/>
      <dgm:spPr/>
      <dgm:t>
        <a:bodyPr/>
        <a:lstStyle/>
        <a:p>
          <a:endParaRPr lang="en-TT"/>
        </a:p>
      </dgm:t>
    </dgm:pt>
    <dgm:pt modelId="{F75179AA-AB2F-4E92-A820-EA22A3FD097F}">
      <dgm:prSet/>
      <dgm:spPr/>
      <dgm:t>
        <a:bodyPr/>
        <a:lstStyle/>
        <a:p>
          <a:r>
            <a:rPr lang="en-TT" dirty="0"/>
            <a:t>Save Data Locally</a:t>
          </a:r>
        </a:p>
      </dgm:t>
    </dgm:pt>
    <dgm:pt modelId="{1BB23A5A-A8EB-4C67-ADE8-D45192998396}" type="parTrans" cxnId="{0BC8A48B-8F6A-4D23-A6D0-CFDF422E5C5F}">
      <dgm:prSet/>
      <dgm:spPr/>
      <dgm:t>
        <a:bodyPr/>
        <a:lstStyle/>
        <a:p>
          <a:endParaRPr lang="en-TT"/>
        </a:p>
      </dgm:t>
    </dgm:pt>
    <dgm:pt modelId="{3D4556D0-810A-4D67-A21D-C311C95AF2CD}" type="sibTrans" cxnId="{0BC8A48B-8F6A-4D23-A6D0-CFDF422E5C5F}">
      <dgm:prSet/>
      <dgm:spPr/>
      <dgm:t>
        <a:bodyPr/>
        <a:lstStyle/>
        <a:p>
          <a:endParaRPr lang="en-TT"/>
        </a:p>
      </dgm:t>
    </dgm:pt>
    <dgm:pt modelId="{0C23774F-132E-4E5D-85EE-C05FC23B3093}">
      <dgm:prSet/>
      <dgm:spPr/>
      <dgm:t>
        <a:bodyPr/>
        <a:lstStyle/>
        <a:p>
          <a:r>
            <a:rPr lang="en-TT" dirty="0"/>
            <a:t>(CSV file / </a:t>
          </a:r>
          <a:r>
            <a:rPr lang="en-TT"/>
            <a:t>database)</a:t>
          </a:r>
        </a:p>
      </dgm:t>
    </dgm:pt>
    <dgm:pt modelId="{A1B62988-F220-44AF-863E-364CE403EC2B}" type="parTrans" cxnId="{2D27EDB1-BFBD-48E8-BB67-264F6B44BFD0}">
      <dgm:prSet/>
      <dgm:spPr/>
      <dgm:t>
        <a:bodyPr/>
        <a:lstStyle/>
        <a:p>
          <a:endParaRPr lang="en-TT"/>
        </a:p>
      </dgm:t>
    </dgm:pt>
    <dgm:pt modelId="{0E482424-9DDB-4588-8A53-7403AA186957}" type="sibTrans" cxnId="{2D27EDB1-BFBD-48E8-BB67-264F6B44BFD0}">
      <dgm:prSet/>
      <dgm:spPr/>
      <dgm:t>
        <a:bodyPr/>
        <a:lstStyle/>
        <a:p>
          <a:endParaRPr lang="en-TT"/>
        </a:p>
      </dgm:t>
    </dgm:pt>
    <dgm:pt modelId="{61C16A81-2F9A-4F92-B91D-40D4E0A243DA}" type="pres">
      <dgm:prSet presAssocID="{1CD43B0C-1D78-487F-BEA6-90FE645E88C8}" presName="Name0" presStyleCnt="0">
        <dgm:presLayoutVars>
          <dgm:dir/>
          <dgm:resizeHandles/>
        </dgm:presLayoutVars>
      </dgm:prSet>
      <dgm:spPr/>
    </dgm:pt>
    <dgm:pt modelId="{937434D0-0F0E-45C1-B2C0-1C33047CB29E}" type="pres">
      <dgm:prSet presAssocID="{88C200FC-F97E-45F5-9118-93F7D1852604}" presName="compNode" presStyleCnt="0"/>
      <dgm:spPr/>
    </dgm:pt>
    <dgm:pt modelId="{5D449DF8-6737-4E39-9985-ADDA42D76A14}" type="pres">
      <dgm:prSet presAssocID="{88C200FC-F97E-45F5-9118-93F7D1852604}" presName="dummyConnPt" presStyleCnt="0"/>
      <dgm:spPr/>
    </dgm:pt>
    <dgm:pt modelId="{AB3DAFC4-6ED8-4989-AC52-C86E14A71E94}" type="pres">
      <dgm:prSet presAssocID="{88C200FC-F97E-45F5-9118-93F7D1852604}" presName="node" presStyleLbl="node1" presStyleIdx="0" presStyleCnt="12">
        <dgm:presLayoutVars>
          <dgm:bulletEnabled val="1"/>
        </dgm:presLayoutVars>
      </dgm:prSet>
      <dgm:spPr/>
    </dgm:pt>
    <dgm:pt modelId="{5F02B51E-4FC1-461B-B49A-CBD60B9A4604}" type="pres">
      <dgm:prSet presAssocID="{9CDD1B87-7178-4548-8B1B-9DF07EC910FF}" presName="sibTrans" presStyleLbl="bgSibTrans2D1" presStyleIdx="0" presStyleCnt="11"/>
      <dgm:spPr/>
    </dgm:pt>
    <dgm:pt modelId="{2A2A5B8B-E011-4ECC-9E2D-06C7C755E042}" type="pres">
      <dgm:prSet presAssocID="{C63CD1E4-B940-4C8D-B9CB-CB135BCCA7CE}" presName="compNode" presStyleCnt="0"/>
      <dgm:spPr/>
    </dgm:pt>
    <dgm:pt modelId="{278BDF40-B7E3-4B01-A079-B388EF8C711C}" type="pres">
      <dgm:prSet presAssocID="{C63CD1E4-B940-4C8D-B9CB-CB135BCCA7CE}" presName="dummyConnPt" presStyleCnt="0"/>
      <dgm:spPr/>
    </dgm:pt>
    <dgm:pt modelId="{5A42D79D-9F45-410B-B1CF-A344C677C123}" type="pres">
      <dgm:prSet presAssocID="{C63CD1E4-B940-4C8D-B9CB-CB135BCCA7CE}" presName="node" presStyleLbl="node1" presStyleIdx="1" presStyleCnt="12">
        <dgm:presLayoutVars>
          <dgm:bulletEnabled val="1"/>
        </dgm:presLayoutVars>
      </dgm:prSet>
      <dgm:spPr/>
    </dgm:pt>
    <dgm:pt modelId="{98FB01F1-E36A-4F36-BAE8-FE70C87395F3}" type="pres">
      <dgm:prSet presAssocID="{56EFD48F-959E-4B61-81FA-33253B67EE57}" presName="sibTrans" presStyleLbl="bgSibTrans2D1" presStyleIdx="1" presStyleCnt="11"/>
      <dgm:spPr/>
    </dgm:pt>
    <dgm:pt modelId="{B4BFD748-DF66-4A32-9927-1B80D04BE381}" type="pres">
      <dgm:prSet presAssocID="{1E0E3F5B-DCE7-45AE-9112-79689796D70B}" presName="compNode" presStyleCnt="0"/>
      <dgm:spPr/>
    </dgm:pt>
    <dgm:pt modelId="{D4A6DF19-9D35-4629-82BB-CDDFE43A7008}" type="pres">
      <dgm:prSet presAssocID="{1E0E3F5B-DCE7-45AE-9112-79689796D70B}" presName="dummyConnPt" presStyleCnt="0"/>
      <dgm:spPr/>
    </dgm:pt>
    <dgm:pt modelId="{4CFA8598-10C9-47CD-BD20-16B9B53D55C4}" type="pres">
      <dgm:prSet presAssocID="{1E0E3F5B-DCE7-45AE-9112-79689796D70B}" presName="node" presStyleLbl="node1" presStyleIdx="2" presStyleCnt="12">
        <dgm:presLayoutVars>
          <dgm:bulletEnabled val="1"/>
        </dgm:presLayoutVars>
      </dgm:prSet>
      <dgm:spPr/>
    </dgm:pt>
    <dgm:pt modelId="{943A85E7-E9C6-47AC-9CD0-4024D90E639E}" type="pres">
      <dgm:prSet presAssocID="{CC36D920-335F-46AC-8CDC-EA49B3275924}" presName="sibTrans" presStyleLbl="bgSibTrans2D1" presStyleIdx="2" presStyleCnt="11"/>
      <dgm:spPr/>
    </dgm:pt>
    <dgm:pt modelId="{9EE5597E-DEAD-442F-B00F-16B7E9FC6D2E}" type="pres">
      <dgm:prSet presAssocID="{748C2285-4AA6-4E26-A4B1-2CE87367FBF7}" presName="compNode" presStyleCnt="0"/>
      <dgm:spPr/>
    </dgm:pt>
    <dgm:pt modelId="{80A5FD7B-7F7F-4C6F-A010-899D1D75C593}" type="pres">
      <dgm:prSet presAssocID="{748C2285-4AA6-4E26-A4B1-2CE87367FBF7}" presName="dummyConnPt" presStyleCnt="0"/>
      <dgm:spPr/>
    </dgm:pt>
    <dgm:pt modelId="{AB05FB23-7210-401D-BDCA-5ACF8DEF5D82}" type="pres">
      <dgm:prSet presAssocID="{748C2285-4AA6-4E26-A4B1-2CE87367FBF7}" presName="node" presStyleLbl="node1" presStyleIdx="3" presStyleCnt="12">
        <dgm:presLayoutVars>
          <dgm:bulletEnabled val="1"/>
        </dgm:presLayoutVars>
      </dgm:prSet>
      <dgm:spPr/>
    </dgm:pt>
    <dgm:pt modelId="{C6C89D9B-EF2E-4A55-B75B-4B9A001DE3A4}" type="pres">
      <dgm:prSet presAssocID="{0E90FDBE-20AE-4A55-9ECC-18AA7177F75E}" presName="sibTrans" presStyleLbl="bgSibTrans2D1" presStyleIdx="3" presStyleCnt="11"/>
      <dgm:spPr/>
    </dgm:pt>
    <dgm:pt modelId="{BB5D04F2-78D4-43F6-AAA2-B42D40CC384A}" type="pres">
      <dgm:prSet presAssocID="{89A20A14-2FE8-4EE3-9A87-E9B3D2291316}" presName="compNode" presStyleCnt="0"/>
      <dgm:spPr/>
    </dgm:pt>
    <dgm:pt modelId="{B4BB47CD-54BA-445E-A6CE-2AC193A58080}" type="pres">
      <dgm:prSet presAssocID="{89A20A14-2FE8-4EE3-9A87-E9B3D2291316}" presName="dummyConnPt" presStyleCnt="0"/>
      <dgm:spPr/>
    </dgm:pt>
    <dgm:pt modelId="{DC9A2856-01FB-42F4-92B5-DBE4E65A53EF}" type="pres">
      <dgm:prSet presAssocID="{89A20A14-2FE8-4EE3-9A87-E9B3D2291316}" presName="node" presStyleLbl="node1" presStyleIdx="4" presStyleCnt="12">
        <dgm:presLayoutVars>
          <dgm:bulletEnabled val="1"/>
        </dgm:presLayoutVars>
      </dgm:prSet>
      <dgm:spPr/>
    </dgm:pt>
    <dgm:pt modelId="{EDA94277-2D9B-43C4-A55E-C0E51502F32C}" type="pres">
      <dgm:prSet presAssocID="{83ADC6BF-6D9C-4135-913C-9F3C51395B60}" presName="sibTrans" presStyleLbl="bgSibTrans2D1" presStyleIdx="4" presStyleCnt="11"/>
      <dgm:spPr/>
    </dgm:pt>
    <dgm:pt modelId="{6A75DD41-3973-44EE-B3C6-686DA6329318}" type="pres">
      <dgm:prSet presAssocID="{0A82A241-9E8F-496B-AF8A-A286427E6718}" presName="compNode" presStyleCnt="0"/>
      <dgm:spPr/>
    </dgm:pt>
    <dgm:pt modelId="{7692DAA2-5B1F-4744-B0E5-F01D5880AFDA}" type="pres">
      <dgm:prSet presAssocID="{0A82A241-9E8F-496B-AF8A-A286427E6718}" presName="dummyConnPt" presStyleCnt="0"/>
      <dgm:spPr/>
    </dgm:pt>
    <dgm:pt modelId="{368254AE-94A2-45A1-B525-A22CC1F6B9C1}" type="pres">
      <dgm:prSet presAssocID="{0A82A241-9E8F-496B-AF8A-A286427E6718}" presName="node" presStyleLbl="node1" presStyleIdx="5" presStyleCnt="12">
        <dgm:presLayoutVars>
          <dgm:bulletEnabled val="1"/>
        </dgm:presLayoutVars>
      </dgm:prSet>
      <dgm:spPr/>
    </dgm:pt>
    <dgm:pt modelId="{5F88F5F0-A5D9-4DE8-AE4A-4418C9E20B5D}" type="pres">
      <dgm:prSet presAssocID="{14DE0BE4-9EA4-4B64-8592-730C0BB10371}" presName="sibTrans" presStyleLbl="bgSibTrans2D1" presStyleIdx="5" presStyleCnt="11"/>
      <dgm:spPr/>
    </dgm:pt>
    <dgm:pt modelId="{FA21D135-344A-45EF-A425-62ABECEEED58}" type="pres">
      <dgm:prSet presAssocID="{922046C0-BB3C-4E3A-8C15-BFDA532B720B}" presName="compNode" presStyleCnt="0"/>
      <dgm:spPr/>
    </dgm:pt>
    <dgm:pt modelId="{6865A61A-9AD5-4558-8CBF-85E0FFE9AA2A}" type="pres">
      <dgm:prSet presAssocID="{922046C0-BB3C-4E3A-8C15-BFDA532B720B}" presName="dummyConnPt" presStyleCnt="0"/>
      <dgm:spPr/>
    </dgm:pt>
    <dgm:pt modelId="{E7820C3F-1698-4E43-B69A-500289B729D1}" type="pres">
      <dgm:prSet presAssocID="{922046C0-BB3C-4E3A-8C15-BFDA532B720B}" presName="node" presStyleLbl="node1" presStyleIdx="6" presStyleCnt="12">
        <dgm:presLayoutVars>
          <dgm:bulletEnabled val="1"/>
        </dgm:presLayoutVars>
      </dgm:prSet>
      <dgm:spPr/>
    </dgm:pt>
    <dgm:pt modelId="{80142CDB-F792-4244-AC2C-A6D68D88B128}" type="pres">
      <dgm:prSet presAssocID="{DFAFCC27-24D7-4998-94D2-FEDB92F396E6}" presName="sibTrans" presStyleLbl="bgSibTrans2D1" presStyleIdx="6" presStyleCnt="11"/>
      <dgm:spPr/>
    </dgm:pt>
    <dgm:pt modelId="{6E625198-4533-430F-B8EA-A5D3784DF2ED}" type="pres">
      <dgm:prSet presAssocID="{25B8A043-0885-4C38-BA2B-41057F3CE16E}" presName="compNode" presStyleCnt="0"/>
      <dgm:spPr/>
    </dgm:pt>
    <dgm:pt modelId="{3F744B21-4A5D-4A06-AD8D-321807D6829A}" type="pres">
      <dgm:prSet presAssocID="{25B8A043-0885-4C38-BA2B-41057F3CE16E}" presName="dummyConnPt" presStyleCnt="0"/>
      <dgm:spPr/>
    </dgm:pt>
    <dgm:pt modelId="{3CDB20C2-E6C8-4603-960C-3F46064697EA}" type="pres">
      <dgm:prSet presAssocID="{25B8A043-0885-4C38-BA2B-41057F3CE16E}" presName="node" presStyleLbl="node1" presStyleIdx="7" presStyleCnt="12">
        <dgm:presLayoutVars>
          <dgm:bulletEnabled val="1"/>
        </dgm:presLayoutVars>
      </dgm:prSet>
      <dgm:spPr/>
    </dgm:pt>
    <dgm:pt modelId="{A99B6B9A-22A2-4F19-9183-62372BDAB4BE}" type="pres">
      <dgm:prSet presAssocID="{E4599230-C04C-464B-8B41-CAD01861E851}" presName="sibTrans" presStyleLbl="bgSibTrans2D1" presStyleIdx="7" presStyleCnt="11"/>
      <dgm:spPr/>
    </dgm:pt>
    <dgm:pt modelId="{3AC3B80B-5E08-430B-A62B-1A4F435BC19D}" type="pres">
      <dgm:prSet presAssocID="{31031679-016C-471A-A4CE-F61B09CAC674}" presName="compNode" presStyleCnt="0"/>
      <dgm:spPr/>
    </dgm:pt>
    <dgm:pt modelId="{C815FD3C-B6DA-4187-9F86-A277BCFA4684}" type="pres">
      <dgm:prSet presAssocID="{31031679-016C-471A-A4CE-F61B09CAC674}" presName="dummyConnPt" presStyleCnt="0"/>
      <dgm:spPr/>
    </dgm:pt>
    <dgm:pt modelId="{D8836A0A-7548-4BE9-A8E6-9D339DBBD2E4}" type="pres">
      <dgm:prSet presAssocID="{31031679-016C-471A-A4CE-F61B09CAC674}" presName="node" presStyleLbl="node1" presStyleIdx="8" presStyleCnt="12">
        <dgm:presLayoutVars>
          <dgm:bulletEnabled val="1"/>
        </dgm:presLayoutVars>
      </dgm:prSet>
      <dgm:spPr/>
    </dgm:pt>
    <dgm:pt modelId="{AD92CB31-8548-4ADC-B30C-12EC5C2686A6}" type="pres">
      <dgm:prSet presAssocID="{BEB70DEF-1DB3-4005-B442-19643EBC4C8C}" presName="sibTrans" presStyleLbl="bgSibTrans2D1" presStyleIdx="8" presStyleCnt="11"/>
      <dgm:spPr/>
    </dgm:pt>
    <dgm:pt modelId="{38272E8E-FC96-43D5-9B03-A364B05FFC46}" type="pres">
      <dgm:prSet presAssocID="{0329C215-E0C1-41C2-A854-AEB527A46E75}" presName="compNode" presStyleCnt="0"/>
      <dgm:spPr/>
    </dgm:pt>
    <dgm:pt modelId="{7AEE2898-EFB2-4CF9-AA66-62181D2CFEA5}" type="pres">
      <dgm:prSet presAssocID="{0329C215-E0C1-41C2-A854-AEB527A46E75}" presName="dummyConnPt" presStyleCnt="0"/>
      <dgm:spPr/>
    </dgm:pt>
    <dgm:pt modelId="{576E5B0B-C2D6-4644-AE6A-45C71715CAFB}" type="pres">
      <dgm:prSet presAssocID="{0329C215-E0C1-41C2-A854-AEB527A46E75}" presName="node" presStyleLbl="node1" presStyleIdx="9" presStyleCnt="12">
        <dgm:presLayoutVars>
          <dgm:bulletEnabled val="1"/>
        </dgm:presLayoutVars>
      </dgm:prSet>
      <dgm:spPr/>
    </dgm:pt>
    <dgm:pt modelId="{985872E8-1F1E-498A-93B3-83FFC7D595C9}" type="pres">
      <dgm:prSet presAssocID="{BE791596-A4AC-4910-967E-60996B7E1A27}" presName="sibTrans" presStyleLbl="bgSibTrans2D1" presStyleIdx="9" presStyleCnt="11"/>
      <dgm:spPr/>
    </dgm:pt>
    <dgm:pt modelId="{C81FDD86-5525-4287-A40C-B093C82BEDE2}" type="pres">
      <dgm:prSet presAssocID="{F75179AA-AB2F-4E92-A820-EA22A3FD097F}" presName="compNode" presStyleCnt="0"/>
      <dgm:spPr/>
    </dgm:pt>
    <dgm:pt modelId="{5C76997F-FACD-4F57-A61A-0D869E072962}" type="pres">
      <dgm:prSet presAssocID="{F75179AA-AB2F-4E92-A820-EA22A3FD097F}" presName="dummyConnPt" presStyleCnt="0"/>
      <dgm:spPr/>
    </dgm:pt>
    <dgm:pt modelId="{8EA5E398-BE50-43AF-BBB8-1B2FBD4094FE}" type="pres">
      <dgm:prSet presAssocID="{F75179AA-AB2F-4E92-A820-EA22A3FD097F}" presName="node" presStyleLbl="node1" presStyleIdx="10" presStyleCnt="12">
        <dgm:presLayoutVars>
          <dgm:bulletEnabled val="1"/>
        </dgm:presLayoutVars>
      </dgm:prSet>
      <dgm:spPr/>
    </dgm:pt>
    <dgm:pt modelId="{C1186380-A049-4FBF-A530-786153C82440}" type="pres">
      <dgm:prSet presAssocID="{3D4556D0-810A-4D67-A21D-C311C95AF2CD}" presName="sibTrans" presStyleLbl="bgSibTrans2D1" presStyleIdx="10" presStyleCnt="11"/>
      <dgm:spPr/>
    </dgm:pt>
    <dgm:pt modelId="{855B1825-6E77-4A72-922F-F12F3111EDC1}" type="pres">
      <dgm:prSet presAssocID="{0C23774F-132E-4E5D-85EE-C05FC23B3093}" presName="compNode" presStyleCnt="0"/>
      <dgm:spPr/>
    </dgm:pt>
    <dgm:pt modelId="{ABF3D226-C3E3-4522-A16C-22830BC3F739}" type="pres">
      <dgm:prSet presAssocID="{0C23774F-132E-4E5D-85EE-C05FC23B3093}" presName="dummyConnPt" presStyleCnt="0"/>
      <dgm:spPr/>
    </dgm:pt>
    <dgm:pt modelId="{DC38389B-B554-4870-B17B-5C0ED0C92F6C}" type="pres">
      <dgm:prSet presAssocID="{0C23774F-132E-4E5D-85EE-C05FC23B3093}" presName="node" presStyleLbl="node1" presStyleIdx="11" presStyleCnt="12">
        <dgm:presLayoutVars>
          <dgm:bulletEnabled val="1"/>
        </dgm:presLayoutVars>
      </dgm:prSet>
      <dgm:spPr/>
    </dgm:pt>
  </dgm:ptLst>
  <dgm:cxnLst>
    <dgm:cxn modelId="{69DF240A-BF5D-44C7-B263-E2B161035489}" type="presOf" srcId="{88C200FC-F97E-45F5-9118-93F7D1852604}" destId="{AB3DAFC4-6ED8-4989-AC52-C86E14A71E94}" srcOrd="0" destOrd="0" presId="urn:microsoft.com/office/officeart/2005/8/layout/bProcess4"/>
    <dgm:cxn modelId="{226E3A0F-C687-46D1-BD94-7121E8C56612}" type="presOf" srcId="{31031679-016C-471A-A4CE-F61B09CAC674}" destId="{D8836A0A-7548-4BE9-A8E6-9D339DBBD2E4}" srcOrd="0" destOrd="0" presId="urn:microsoft.com/office/officeart/2005/8/layout/bProcess4"/>
    <dgm:cxn modelId="{3914B229-8F38-4C7E-BB13-9C7C2ED34F2C}" type="presOf" srcId="{C63CD1E4-B940-4C8D-B9CB-CB135BCCA7CE}" destId="{5A42D79D-9F45-410B-B1CF-A344C677C123}" srcOrd="0" destOrd="0" presId="urn:microsoft.com/office/officeart/2005/8/layout/bProcess4"/>
    <dgm:cxn modelId="{FB054A2B-685E-4153-89D4-960F969376A3}" type="presOf" srcId="{89A20A14-2FE8-4EE3-9A87-E9B3D2291316}" destId="{DC9A2856-01FB-42F4-92B5-DBE4E65A53EF}" srcOrd="0" destOrd="0" presId="urn:microsoft.com/office/officeart/2005/8/layout/bProcess4"/>
    <dgm:cxn modelId="{D6B84B2B-4858-49CE-97E5-D3651E65DADA}" type="presOf" srcId="{F75179AA-AB2F-4E92-A820-EA22A3FD097F}" destId="{8EA5E398-BE50-43AF-BBB8-1B2FBD4094FE}" srcOrd="0" destOrd="0" presId="urn:microsoft.com/office/officeart/2005/8/layout/bProcess4"/>
    <dgm:cxn modelId="{8B329F2E-26C7-4D63-BDB2-57483FAD53D1}" type="presOf" srcId="{E4599230-C04C-464B-8B41-CAD01861E851}" destId="{A99B6B9A-22A2-4F19-9183-62372BDAB4BE}" srcOrd="0" destOrd="0" presId="urn:microsoft.com/office/officeart/2005/8/layout/bProcess4"/>
    <dgm:cxn modelId="{68CC2F37-BC4D-4598-93D3-65FB62952451}" srcId="{1CD43B0C-1D78-487F-BEA6-90FE645E88C8}" destId="{C63CD1E4-B940-4C8D-B9CB-CB135BCCA7CE}" srcOrd="1" destOrd="0" parTransId="{2FD418B8-BAFD-40DE-BFB4-1008B3A43BB8}" sibTransId="{56EFD48F-959E-4B61-81FA-33253B67EE57}"/>
    <dgm:cxn modelId="{A31C0139-5313-497B-B993-8E1AA60127A0}" type="presOf" srcId="{DFAFCC27-24D7-4998-94D2-FEDB92F396E6}" destId="{80142CDB-F792-4244-AC2C-A6D68D88B128}" srcOrd="0" destOrd="0" presId="urn:microsoft.com/office/officeart/2005/8/layout/bProcess4"/>
    <dgm:cxn modelId="{18DC653D-17C5-4382-A7D4-B64CD7855660}" srcId="{1CD43B0C-1D78-487F-BEA6-90FE645E88C8}" destId="{89A20A14-2FE8-4EE3-9A87-E9B3D2291316}" srcOrd="4" destOrd="0" parTransId="{F786C805-B731-4817-9B3E-6243009D7D4D}" sibTransId="{83ADC6BF-6D9C-4135-913C-9F3C51395B60}"/>
    <dgm:cxn modelId="{52F4993D-4828-4DFC-AFEF-D805D560F346}" type="presOf" srcId="{1E0E3F5B-DCE7-45AE-9112-79689796D70B}" destId="{4CFA8598-10C9-47CD-BD20-16B9B53D55C4}" srcOrd="0" destOrd="0" presId="urn:microsoft.com/office/officeart/2005/8/layout/bProcess4"/>
    <dgm:cxn modelId="{918B5040-CC5D-494E-A8DF-5A1184FA88C5}" type="presOf" srcId="{56EFD48F-959E-4B61-81FA-33253B67EE57}" destId="{98FB01F1-E36A-4F36-BAE8-FE70C87395F3}" srcOrd="0" destOrd="0" presId="urn:microsoft.com/office/officeart/2005/8/layout/bProcess4"/>
    <dgm:cxn modelId="{A9823441-DFB1-4C11-A2B2-02D0719F84FD}" type="presOf" srcId="{0C23774F-132E-4E5D-85EE-C05FC23B3093}" destId="{DC38389B-B554-4870-B17B-5C0ED0C92F6C}" srcOrd="0" destOrd="0" presId="urn:microsoft.com/office/officeart/2005/8/layout/bProcess4"/>
    <dgm:cxn modelId="{091AE967-1EDE-4813-86C4-4A7962AA2273}" type="presOf" srcId="{BEB70DEF-1DB3-4005-B442-19643EBC4C8C}" destId="{AD92CB31-8548-4ADC-B30C-12EC5C2686A6}" srcOrd="0" destOrd="0" presId="urn:microsoft.com/office/officeart/2005/8/layout/bProcess4"/>
    <dgm:cxn modelId="{0A15FD6B-2D41-4789-B0BA-B86D9751AE89}" type="presOf" srcId="{922046C0-BB3C-4E3A-8C15-BFDA532B720B}" destId="{E7820C3F-1698-4E43-B69A-500289B729D1}" srcOrd="0" destOrd="0" presId="urn:microsoft.com/office/officeart/2005/8/layout/bProcess4"/>
    <dgm:cxn modelId="{A3D2BC74-3AE6-45EE-B585-D60A3381B2FD}" srcId="{1CD43B0C-1D78-487F-BEA6-90FE645E88C8}" destId="{31031679-016C-471A-A4CE-F61B09CAC674}" srcOrd="8" destOrd="0" parTransId="{70BFAE05-1B18-4975-9AC9-E9719E05B191}" sibTransId="{BEB70DEF-1DB3-4005-B442-19643EBC4C8C}"/>
    <dgm:cxn modelId="{7DABE959-8BD2-4D73-B955-4F950218656B}" type="presOf" srcId="{3D4556D0-810A-4D67-A21D-C311C95AF2CD}" destId="{C1186380-A049-4FBF-A530-786153C82440}" srcOrd="0" destOrd="0" presId="urn:microsoft.com/office/officeart/2005/8/layout/bProcess4"/>
    <dgm:cxn modelId="{759D585A-5057-42BA-9A40-AE806C2F1496}" srcId="{1CD43B0C-1D78-487F-BEA6-90FE645E88C8}" destId="{1E0E3F5B-DCE7-45AE-9112-79689796D70B}" srcOrd="2" destOrd="0" parTransId="{B718EA9A-55DD-4E4A-968E-D22D7444BDA4}" sibTransId="{CC36D920-335F-46AC-8CDC-EA49B3275924}"/>
    <dgm:cxn modelId="{A6DAB97D-EEAD-4786-81AE-D298735EEF1E}" type="presOf" srcId="{0329C215-E0C1-41C2-A854-AEB527A46E75}" destId="{576E5B0B-C2D6-4644-AE6A-45C71715CAFB}" srcOrd="0" destOrd="0" presId="urn:microsoft.com/office/officeart/2005/8/layout/bProcess4"/>
    <dgm:cxn modelId="{05F44C7E-1508-422D-A95A-FCB2743D69A5}" type="presOf" srcId="{9CDD1B87-7178-4548-8B1B-9DF07EC910FF}" destId="{5F02B51E-4FC1-461B-B49A-CBD60B9A4604}" srcOrd="0" destOrd="0" presId="urn:microsoft.com/office/officeart/2005/8/layout/bProcess4"/>
    <dgm:cxn modelId="{7DAC1385-A564-4F8D-B117-14733FEAD3DB}" type="presOf" srcId="{0E90FDBE-20AE-4A55-9ECC-18AA7177F75E}" destId="{C6C89D9B-EF2E-4A55-B75B-4B9A001DE3A4}" srcOrd="0" destOrd="0" presId="urn:microsoft.com/office/officeart/2005/8/layout/bProcess4"/>
    <dgm:cxn modelId="{B93A5288-4F48-439A-AC29-613139812B73}" type="presOf" srcId="{0A82A241-9E8F-496B-AF8A-A286427E6718}" destId="{368254AE-94A2-45A1-B525-A22CC1F6B9C1}" srcOrd="0" destOrd="0" presId="urn:microsoft.com/office/officeart/2005/8/layout/bProcess4"/>
    <dgm:cxn modelId="{8DC3198B-4462-4943-B0B2-A049D45D4492}" type="presOf" srcId="{BE791596-A4AC-4910-967E-60996B7E1A27}" destId="{985872E8-1F1E-498A-93B3-83FFC7D595C9}" srcOrd="0" destOrd="0" presId="urn:microsoft.com/office/officeart/2005/8/layout/bProcess4"/>
    <dgm:cxn modelId="{0BC8A48B-8F6A-4D23-A6D0-CFDF422E5C5F}" srcId="{1CD43B0C-1D78-487F-BEA6-90FE645E88C8}" destId="{F75179AA-AB2F-4E92-A820-EA22A3FD097F}" srcOrd="10" destOrd="0" parTransId="{1BB23A5A-A8EB-4C67-ADE8-D45192998396}" sibTransId="{3D4556D0-810A-4D67-A21D-C311C95AF2CD}"/>
    <dgm:cxn modelId="{D4DAFA8E-59B0-41AB-9288-24376BDE050E}" type="presOf" srcId="{83ADC6BF-6D9C-4135-913C-9F3C51395B60}" destId="{EDA94277-2D9B-43C4-A55E-C0E51502F32C}" srcOrd="0" destOrd="0" presId="urn:microsoft.com/office/officeart/2005/8/layout/bProcess4"/>
    <dgm:cxn modelId="{02C62D90-A561-4904-88CE-26CDD365C5F5}" srcId="{1CD43B0C-1D78-487F-BEA6-90FE645E88C8}" destId="{748C2285-4AA6-4E26-A4B1-2CE87367FBF7}" srcOrd="3" destOrd="0" parTransId="{B05CAC35-734D-4723-9E89-9C67FD477125}" sibTransId="{0E90FDBE-20AE-4A55-9ECC-18AA7177F75E}"/>
    <dgm:cxn modelId="{0620E2A5-BC4A-45B4-8A00-115A418824DB}" type="presOf" srcId="{CC36D920-335F-46AC-8CDC-EA49B3275924}" destId="{943A85E7-E9C6-47AC-9CD0-4024D90E639E}" srcOrd="0" destOrd="0" presId="urn:microsoft.com/office/officeart/2005/8/layout/bProcess4"/>
    <dgm:cxn modelId="{0F273FA6-E22C-4E8C-B648-938D453BB84B}" srcId="{1CD43B0C-1D78-487F-BEA6-90FE645E88C8}" destId="{922046C0-BB3C-4E3A-8C15-BFDA532B720B}" srcOrd="6" destOrd="0" parTransId="{26DC19C0-A42C-462A-A041-E5BAA1757B14}" sibTransId="{DFAFCC27-24D7-4998-94D2-FEDB92F396E6}"/>
    <dgm:cxn modelId="{CADFF1A6-5548-4093-9D63-889CF3B0979A}" srcId="{1CD43B0C-1D78-487F-BEA6-90FE645E88C8}" destId="{0A82A241-9E8F-496B-AF8A-A286427E6718}" srcOrd="5" destOrd="0" parTransId="{7201D6F6-E20F-4F1D-8A0F-E5F4279D865D}" sibTransId="{14DE0BE4-9EA4-4B64-8592-730C0BB10371}"/>
    <dgm:cxn modelId="{2D27EDB1-BFBD-48E8-BB67-264F6B44BFD0}" srcId="{1CD43B0C-1D78-487F-BEA6-90FE645E88C8}" destId="{0C23774F-132E-4E5D-85EE-C05FC23B3093}" srcOrd="11" destOrd="0" parTransId="{A1B62988-F220-44AF-863E-364CE403EC2B}" sibTransId="{0E482424-9DDB-4588-8A53-7403AA186957}"/>
    <dgm:cxn modelId="{49DB9DC4-73AE-4017-9270-3085F0D8F8D7}" srcId="{1CD43B0C-1D78-487F-BEA6-90FE645E88C8}" destId="{88C200FC-F97E-45F5-9118-93F7D1852604}" srcOrd="0" destOrd="0" parTransId="{A08193EF-95B8-4919-93F9-102DBA87E932}" sibTransId="{9CDD1B87-7178-4548-8B1B-9DF07EC910FF}"/>
    <dgm:cxn modelId="{47E268CC-978D-4493-B4BD-1CE705F240A0}" type="presOf" srcId="{14DE0BE4-9EA4-4B64-8592-730C0BB10371}" destId="{5F88F5F0-A5D9-4DE8-AE4A-4418C9E20B5D}" srcOrd="0" destOrd="0" presId="urn:microsoft.com/office/officeart/2005/8/layout/bProcess4"/>
    <dgm:cxn modelId="{150437DF-272B-40DB-95ED-20BDC145C767}" type="presOf" srcId="{748C2285-4AA6-4E26-A4B1-2CE87367FBF7}" destId="{AB05FB23-7210-401D-BDCA-5ACF8DEF5D82}" srcOrd="0" destOrd="0" presId="urn:microsoft.com/office/officeart/2005/8/layout/bProcess4"/>
    <dgm:cxn modelId="{111711E5-8FF4-4FBE-AC0F-74AB454F29D2}" srcId="{1CD43B0C-1D78-487F-BEA6-90FE645E88C8}" destId="{0329C215-E0C1-41C2-A854-AEB527A46E75}" srcOrd="9" destOrd="0" parTransId="{1C85E1D8-D645-4FDA-81B9-24F004FE0588}" sibTransId="{BE791596-A4AC-4910-967E-60996B7E1A27}"/>
    <dgm:cxn modelId="{95FD0DEA-92D9-43D3-972C-A384769502A9}" srcId="{1CD43B0C-1D78-487F-BEA6-90FE645E88C8}" destId="{25B8A043-0885-4C38-BA2B-41057F3CE16E}" srcOrd="7" destOrd="0" parTransId="{A9438254-0BDC-401A-82CB-290491D945C5}" sibTransId="{E4599230-C04C-464B-8B41-CAD01861E851}"/>
    <dgm:cxn modelId="{9809F3F1-DCF1-465E-A486-8F4EAF04FAF6}" type="presOf" srcId="{1CD43B0C-1D78-487F-BEA6-90FE645E88C8}" destId="{61C16A81-2F9A-4F92-B91D-40D4E0A243DA}" srcOrd="0" destOrd="0" presId="urn:microsoft.com/office/officeart/2005/8/layout/bProcess4"/>
    <dgm:cxn modelId="{3468AEF2-F709-4014-ACE8-FB3188A827F0}" type="presOf" srcId="{25B8A043-0885-4C38-BA2B-41057F3CE16E}" destId="{3CDB20C2-E6C8-4603-960C-3F46064697EA}" srcOrd="0" destOrd="0" presId="urn:microsoft.com/office/officeart/2005/8/layout/bProcess4"/>
    <dgm:cxn modelId="{CAC9034E-726D-44CE-9649-1D92A6806F71}" type="presParOf" srcId="{61C16A81-2F9A-4F92-B91D-40D4E0A243DA}" destId="{937434D0-0F0E-45C1-B2C0-1C33047CB29E}" srcOrd="0" destOrd="0" presId="urn:microsoft.com/office/officeart/2005/8/layout/bProcess4"/>
    <dgm:cxn modelId="{DCCE148E-5CC6-41CC-B268-CDA28196DB45}" type="presParOf" srcId="{937434D0-0F0E-45C1-B2C0-1C33047CB29E}" destId="{5D449DF8-6737-4E39-9985-ADDA42D76A14}" srcOrd="0" destOrd="0" presId="urn:microsoft.com/office/officeart/2005/8/layout/bProcess4"/>
    <dgm:cxn modelId="{1FADF6A7-8244-41DD-873D-123D57D999B4}" type="presParOf" srcId="{937434D0-0F0E-45C1-B2C0-1C33047CB29E}" destId="{AB3DAFC4-6ED8-4989-AC52-C86E14A71E94}" srcOrd="1" destOrd="0" presId="urn:microsoft.com/office/officeart/2005/8/layout/bProcess4"/>
    <dgm:cxn modelId="{E3A07D76-9C0A-4935-B705-6BF895FC9FB1}" type="presParOf" srcId="{61C16A81-2F9A-4F92-B91D-40D4E0A243DA}" destId="{5F02B51E-4FC1-461B-B49A-CBD60B9A4604}" srcOrd="1" destOrd="0" presId="urn:microsoft.com/office/officeart/2005/8/layout/bProcess4"/>
    <dgm:cxn modelId="{AF34D1EB-FF13-4213-BF7A-459FC262D483}" type="presParOf" srcId="{61C16A81-2F9A-4F92-B91D-40D4E0A243DA}" destId="{2A2A5B8B-E011-4ECC-9E2D-06C7C755E042}" srcOrd="2" destOrd="0" presId="urn:microsoft.com/office/officeart/2005/8/layout/bProcess4"/>
    <dgm:cxn modelId="{96CED0C9-5E6B-4A47-BE4A-1F52648F64B4}" type="presParOf" srcId="{2A2A5B8B-E011-4ECC-9E2D-06C7C755E042}" destId="{278BDF40-B7E3-4B01-A079-B388EF8C711C}" srcOrd="0" destOrd="0" presId="urn:microsoft.com/office/officeart/2005/8/layout/bProcess4"/>
    <dgm:cxn modelId="{129241F7-7F37-4A53-AABC-886CF866F126}" type="presParOf" srcId="{2A2A5B8B-E011-4ECC-9E2D-06C7C755E042}" destId="{5A42D79D-9F45-410B-B1CF-A344C677C123}" srcOrd="1" destOrd="0" presId="urn:microsoft.com/office/officeart/2005/8/layout/bProcess4"/>
    <dgm:cxn modelId="{9A1373FC-2B57-4D39-8E8C-87B79F9A2C02}" type="presParOf" srcId="{61C16A81-2F9A-4F92-B91D-40D4E0A243DA}" destId="{98FB01F1-E36A-4F36-BAE8-FE70C87395F3}" srcOrd="3" destOrd="0" presId="urn:microsoft.com/office/officeart/2005/8/layout/bProcess4"/>
    <dgm:cxn modelId="{DD675E4B-570D-4BE2-ADFC-764F05361CA7}" type="presParOf" srcId="{61C16A81-2F9A-4F92-B91D-40D4E0A243DA}" destId="{B4BFD748-DF66-4A32-9927-1B80D04BE381}" srcOrd="4" destOrd="0" presId="urn:microsoft.com/office/officeart/2005/8/layout/bProcess4"/>
    <dgm:cxn modelId="{48EEFD25-4B1F-40E4-BE65-6E482E2AAAA7}" type="presParOf" srcId="{B4BFD748-DF66-4A32-9927-1B80D04BE381}" destId="{D4A6DF19-9D35-4629-82BB-CDDFE43A7008}" srcOrd="0" destOrd="0" presId="urn:microsoft.com/office/officeart/2005/8/layout/bProcess4"/>
    <dgm:cxn modelId="{ECCFDA0E-6FD0-4718-83DC-456965ABF571}" type="presParOf" srcId="{B4BFD748-DF66-4A32-9927-1B80D04BE381}" destId="{4CFA8598-10C9-47CD-BD20-16B9B53D55C4}" srcOrd="1" destOrd="0" presId="urn:microsoft.com/office/officeart/2005/8/layout/bProcess4"/>
    <dgm:cxn modelId="{A2CD1524-B774-45A4-BCA4-6994C9A0EEA1}" type="presParOf" srcId="{61C16A81-2F9A-4F92-B91D-40D4E0A243DA}" destId="{943A85E7-E9C6-47AC-9CD0-4024D90E639E}" srcOrd="5" destOrd="0" presId="urn:microsoft.com/office/officeart/2005/8/layout/bProcess4"/>
    <dgm:cxn modelId="{448CF9FF-425E-400E-9399-6EBFA5BA276D}" type="presParOf" srcId="{61C16A81-2F9A-4F92-B91D-40D4E0A243DA}" destId="{9EE5597E-DEAD-442F-B00F-16B7E9FC6D2E}" srcOrd="6" destOrd="0" presId="urn:microsoft.com/office/officeart/2005/8/layout/bProcess4"/>
    <dgm:cxn modelId="{158BC002-6D3B-4F0C-BB59-DECE3F2D9E36}" type="presParOf" srcId="{9EE5597E-DEAD-442F-B00F-16B7E9FC6D2E}" destId="{80A5FD7B-7F7F-4C6F-A010-899D1D75C593}" srcOrd="0" destOrd="0" presId="urn:microsoft.com/office/officeart/2005/8/layout/bProcess4"/>
    <dgm:cxn modelId="{A5D3148D-4FF6-45A4-AB3D-210461E5EC0E}" type="presParOf" srcId="{9EE5597E-DEAD-442F-B00F-16B7E9FC6D2E}" destId="{AB05FB23-7210-401D-BDCA-5ACF8DEF5D82}" srcOrd="1" destOrd="0" presId="urn:microsoft.com/office/officeart/2005/8/layout/bProcess4"/>
    <dgm:cxn modelId="{D4F219F8-87A6-4B4D-BBF0-3789432C6EF7}" type="presParOf" srcId="{61C16A81-2F9A-4F92-B91D-40D4E0A243DA}" destId="{C6C89D9B-EF2E-4A55-B75B-4B9A001DE3A4}" srcOrd="7" destOrd="0" presId="urn:microsoft.com/office/officeart/2005/8/layout/bProcess4"/>
    <dgm:cxn modelId="{DA643FC5-4288-4756-A799-71FEE9120EF6}" type="presParOf" srcId="{61C16A81-2F9A-4F92-B91D-40D4E0A243DA}" destId="{BB5D04F2-78D4-43F6-AAA2-B42D40CC384A}" srcOrd="8" destOrd="0" presId="urn:microsoft.com/office/officeart/2005/8/layout/bProcess4"/>
    <dgm:cxn modelId="{F0872602-64F3-40D7-8E4C-0707F6C346BB}" type="presParOf" srcId="{BB5D04F2-78D4-43F6-AAA2-B42D40CC384A}" destId="{B4BB47CD-54BA-445E-A6CE-2AC193A58080}" srcOrd="0" destOrd="0" presId="urn:microsoft.com/office/officeart/2005/8/layout/bProcess4"/>
    <dgm:cxn modelId="{652BE5D9-6270-4C01-B888-8A329F5FAF09}" type="presParOf" srcId="{BB5D04F2-78D4-43F6-AAA2-B42D40CC384A}" destId="{DC9A2856-01FB-42F4-92B5-DBE4E65A53EF}" srcOrd="1" destOrd="0" presId="urn:microsoft.com/office/officeart/2005/8/layout/bProcess4"/>
    <dgm:cxn modelId="{D8757C5C-E266-48E9-B6D2-A3C5EAE8C892}" type="presParOf" srcId="{61C16A81-2F9A-4F92-B91D-40D4E0A243DA}" destId="{EDA94277-2D9B-43C4-A55E-C0E51502F32C}" srcOrd="9" destOrd="0" presId="urn:microsoft.com/office/officeart/2005/8/layout/bProcess4"/>
    <dgm:cxn modelId="{4996DE5B-122C-4F92-B0A9-B0BC9ACBAF0F}" type="presParOf" srcId="{61C16A81-2F9A-4F92-B91D-40D4E0A243DA}" destId="{6A75DD41-3973-44EE-B3C6-686DA6329318}" srcOrd="10" destOrd="0" presId="urn:microsoft.com/office/officeart/2005/8/layout/bProcess4"/>
    <dgm:cxn modelId="{8E51DF4E-86BE-4659-AD64-5FE21833CF31}" type="presParOf" srcId="{6A75DD41-3973-44EE-B3C6-686DA6329318}" destId="{7692DAA2-5B1F-4744-B0E5-F01D5880AFDA}" srcOrd="0" destOrd="0" presId="urn:microsoft.com/office/officeart/2005/8/layout/bProcess4"/>
    <dgm:cxn modelId="{3233F312-9D08-4CEE-ADA4-0F93794377BE}" type="presParOf" srcId="{6A75DD41-3973-44EE-B3C6-686DA6329318}" destId="{368254AE-94A2-45A1-B525-A22CC1F6B9C1}" srcOrd="1" destOrd="0" presId="urn:microsoft.com/office/officeart/2005/8/layout/bProcess4"/>
    <dgm:cxn modelId="{2FA45067-C86E-4D3C-89BC-DDAB66781948}" type="presParOf" srcId="{61C16A81-2F9A-4F92-B91D-40D4E0A243DA}" destId="{5F88F5F0-A5D9-4DE8-AE4A-4418C9E20B5D}" srcOrd="11" destOrd="0" presId="urn:microsoft.com/office/officeart/2005/8/layout/bProcess4"/>
    <dgm:cxn modelId="{53D8C321-8382-4051-80C0-A0C7476D74A6}" type="presParOf" srcId="{61C16A81-2F9A-4F92-B91D-40D4E0A243DA}" destId="{FA21D135-344A-45EF-A425-62ABECEEED58}" srcOrd="12" destOrd="0" presId="urn:microsoft.com/office/officeart/2005/8/layout/bProcess4"/>
    <dgm:cxn modelId="{5155FEA2-BE1A-4718-A21C-CEE5DDE1AA70}" type="presParOf" srcId="{FA21D135-344A-45EF-A425-62ABECEEED58}" destId="{6865A61A-9AD5-4558-8CBF-85E0FFE9AA2A}" srcOrd="0" destOrd="0" presId="urn:microsoft.com/office/officeart/2005/8/layout/bProcess4"/>
    <dgm:cxn modelId="{854245CB-5A47-4EF1-8385-95177F10FB8F}" type="presParOf" srcId="{FA21D135-344A-45EF-A425-62ABECEEED58}" destId="{E7820C3F-1698-4E43-B69A-500289B729D1}" srcOrd="1" destOrd="0" presId="urn:microsoft.com/office/officeart/2005/8/layout/bProcess4"/>
    <dgm:cxn modelId="{ECFFE17D-DD91-48C9-BDC6-68B86C87183C}" type="presParOf" srcId="{61C16A81-2F9A-4F92-B91D-40D4E0A243DA}" destId="{80142CDB-F792-4244-AC2C-A6D68D88B128}" srcOrd="13" destOrd="0" presId="urn:microsoft.com/office/officeart/2005/8/layout/bProcess4"/>
    <dgm:cxn modelId="{19BF9F7A-23C5-4295-9E4D-91AD5540806E}" type="presParOf" srcId="{61C16A81-2F9A-4F92-B91D-40D4E0A243DA}" destId="{6E625198-4533-430F-B8EA-A5D3784DF2ED}" srcOrd="14" destOrd="0" presId="urn:microsoft.com/office/officeart/2005/8/layout/bProcess4"/>
    <dgm:cxn modelId="{53CF2C3B-A991-4248-85C5-C6E26B5F1044}" type="presParOf" srcId="{6E625198-4533-430F-B8EA-A5D3784DF2ED}" destId="{3F744B21-4A5D-4A06-AD8D-321807D6829A}" srcOrd="0" destOrd="0" presId="urn:microsoft.com/office/officeart/2005/8/layout/bProcess4"/>
    <dgm:cxn modelId="{170F1F18-00C0-4CCB-97A1-229845F824A2}" type="presParOf" srcId="{6E625198-4533-430F-B8EA-A5D3784DF2ED}" destId="{3CDB20C2-E6C8-4603-960C-3F46064697EA}" srcOrd="1" destOrd="0" presId="urn:microsoft.com/office/officeart/2005/8/layout/bProcess4"/>
    <dgm:cxn modelId="{C347A411-1452-4C45-8093-AD2858B70AEF}" type="presParOf" srcId="{61C16A81-2F9A-4F92-B91D-40D4E0A243DA}" destId="{A99B6B9A-22A2-4F19-9183-62372BDAB4BE}" srcOrd="15" destOrd="0" presId="urn:microsoft.com/office/officeart/2005/8/layout/bProcess4"/>
    <dgm:cxn modelId="{E36FDD4F-F30B-4FD5-9D22-E54F02179399}" type="presParOf" srcId="{61C16A81-2F9A-4F92-B91D-40D4E0A243DA}" destId="{3AC3B80B-5E08-430B-A62B-1A4F435BC19D}" srcOrd="16" destOrd="0" presId="urn:microsoft.com/office/officeart/2005/8/layout/bProcess4"/>
    <dgm:cxn modelId="{F82110A4-8D07-4E6A-B26A-07F00EB85CA0}" type="presParOf" srcId="{3AC3B80B-5E08-430B-A62B-1A4F435BC19D}" destId="{C815FD3C-B6DA-4187-9F86-A277BCFA4684}" srcOrd="0" destOrd="0" presId="urn:microsoft.com/office/officeart/2005/8/layout/bProcess4"/>
    <dgm:cxn modelId="{FAFE35F3-A821-4D57-964D-B8F6CD152DC7}" type="presParOf" srcId="{3AC3B80B-5E08-430B-A62B-1A4F435BC19D}" destId="{D8836A0A-7548-4BE9-A8E6-9D339DBBD2E4}" srcOrd="1" destOrd="0" presId="urn:microsoft.com/office/officeart/2005/8/layout/bProcess4"/>
    <dgm:cxn modelId="{2F9A92C8-F342-4108-BF6B-E8B37B21D4EC}" type="presParOf" srcId="{61C16A81-2F9A-4F92-B91D-40D4E0A243DA}" destId="{AD92CB31-8548-4ADC-B30C-12EC5C2686A6}" srcOrd="17" destOrd="0" presId="urn:microsoft.com/office/officeart/2005/8/layout/bProcess4"/>
    <dgm:cxn modelId="{CC1A8250-6DC2-4215-A537-F3F81170DE10}" type="presParOf" srcId="{61C16A81-2F9A-4F92-B91D-40D4E0A243DA}" destId="{38272E8E-FC96-43D5-9B03-A364B05FFC46}" srcOrd="18" destOrd="0" presId="urn:microsoft.com/office/officeart/2005/8/layout/bProcess4"/>
    <dgm:cxn modelId="{219DABF2-DEAF-4B1E-B75D-33472570EC5C}" type="presParOf" srcId="{38272E8E-FC96-43D5-9B03-A364B05FFC46}" destId="{7AEE2898-EFB2-4CF9-AA66-62181D2CFEA5}" srcOrd="0" destOrd="0" presId="urn:microsoft.com/office/officeart/2005/8/layout/bProcess4"/>
    <dgm:cxn modelId="{E8956AFF-F9D0-40E8-A304-7928D8B5518F}" type="presParOf" srcId="{38272E8E-FC96-43D5-9B03-A364B05FFC46}" destId="{576E5B0B-C2D6-4644-AE6A-45C71715CAFB}" srcOrd="1" destOrd="0" presId="urn:microsoft.com/office/officeart/2005/8/layout/bProcess4"/>
    <dgm:cxn modelId="{54D95F8E-ECC8-4FCC-8F74-8460EDA03412}" type="presParOf" srcId="{61C16A81-2F9A-4F92-B91D-40D4E0A243DA}" destId="{985872E8-1F1E-498A-93B3-83FFC7D595C9}" srcOrd="19" destOrd="0" presId="urn:microsoft.com/office/officeart/2005/8/layout/bProcess4"/>
    <dgm:cxn modelId="{02E52FE9-1048-4D7C-B0BF-E2B02FC362B0}" type="presParOf" srcId="{61C16A81-2F9A-4F92-B91D-40D4E0A243DA}" destId="{C81FDD86-5525-4287-A40C-B093C82BEDE2}" srcOrd="20" destOrd="0" presId="urn:microsoft.com/office/officeart/2005/8/layout/bProcess4"/>
    <dgm:cxn modelId="{D57C459C-647E-4D3E-B35F-1185E238DEC6}" type="presParOf" srcId="{C81FDD86-5525-4287-A40C-B093C82BEDE2}" destId="{5C76997F-FACD-4F57-A61A-0D869E072962}" srcOrd="0" destOrd="0" presId="urn:microsoft.com/office/officeart/2005/8/layout/bProcess4"/>
    <dgm:cxn modelId="{86319BD5-269B-4126-BFCF-F17E935CB6E0}" type="presParOf" srcId="{C81FDD86-5525-4287-A40C-B093C82BEDE2}" destId="{8EA5E398-BE50-43AF-BBB8-1B2FBD4094FE}" srcOrd="1" destOrd="0" presId="urn:microsoft.com/office/officeart/2005/8/layout/bProcess4"/>
    <dgm:cxn modelId="{0E4B672D-D097-4C4E-ACFB-71DF4D84E804}" type="presParOf" srcId="{61C16A81-2F9A-4F92-B91D-40D4E0A243DA}" destId="{C1186380-A049-4FBF-A530-786153C82440}" srcOrd="21" destOrd="0" presId="urn:microsoft.com/office/officeart/2005/8/layout/bProcess4"/>
    <dgm:cxn modelId="{020D2982-6490-4B03-9887-848303BA44BF}" type="presParOf" srcId="{61C16A81-2F9A-4F92-B91D-40D4E0A243DA}" destId="{855B1825-6E77-4A72-922F-F12F3111EDC1}" srcOrd="22" destOrd="0" presId="urn:microsoft.com/office/officeart/2005/8/layout/bProcess4"/>
    <dgm:cxn modelId="{5497B265-F067-4780-9D69-D86089095B23}" type="presParOf" srcId="{855B1825-6E77-4A72-922F-F12F3111EDC1}" destId="{ABF3D226-C3E3-4522-A16C-22830BC3F739}" srcOrd="0" destOrd="0" presId="urn:microsoft.com/office/officeart/2005/8/layout/bProcess4"/>
    <dgm:cxn modelId="{000ACB84-D5CD-4D35-B955-5D9315B0E46B}" type="presParOf" srcId="{855B1825-6E77-4A72-922F-F12F3111EDC1}" destId="{DC38389B-B554-4870-B17B-5C0ED0C92F6C}"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9FCC8E-5167-4B40-BC94-C4D7D4D08700}"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TT"/>
        </a:p>
      </dgm:t>
    </dgm:pt>
    <dgm:pt modelId="{DDE2BA65-B92B-4B1A-8F01-A7495D3BFF2E}">
      <dgm:prSet phldrT="[Text]"/>
      <dgm:spPr/>
      <dgm:t>
        <a:bodyPr/>
        <a:lstStyle/>
        <a:p>
          <a:r>
            <a:rPr lang="en-TT" dirty="0"/>
            <a:t>Request Web Page </a:t>
          </a:r>
          <a:r>
            <a:rPr lang="en-TT" dirty="0" err="1"/>
            <a:t>requests.get</a:t>
          </a:r>
          <a:r>
            <a:rPr lang="en-TT" dirty="0"/>
            <a:t> Wikipedia URL</a:t>
          </a:r>
        </a:p>
      </dgm:t>
    </dgm:pt>
    <dgm:pt modelId="{8322E9C1-D81D-4BCE-9521-0AFECDFB612A}" type="parTrans" cxnId="{0629C0F9-9A23-451E-8659-23702E0035D3}">
      <dgm:prSet/>
      <dgm:spPr/>
      <dgm:t>
        <a:bodyPr/>
        <a:lstStyle/>
        <a:p>
          <a:endParaRPr lang="en-TT"/>
        </a:p>
      </dgm:t>
    </dgm:pt>
    <dgm:pt modelId="{89F2F25A-A9DA-417F-BC37-69BC7621BCFA}" type="sibTrans" cxnId="{0629C0F9-9A23-451E-8659-23702E0035D3}">
      <dgm:prSet/>
      <dgm:spPr/>
      <dgm:t>
        <a:bodyPr/>
        <a:lstStyle/>
        <a:p>
          <a:endParaRPr lang="en-TT"/>
        </a:p>
      </dgm:t>
    </dgm:pt>
    <dgm:pt modelId="{ACEA97A0-C26D-49A7-9ECF-8EFD4213F24A}">
      <dgm:prSet/>
      <dgm:spPr/>
      <dgm:t>
        <a:bodyPr/>
        <a:lstStyle/>
        <a:p>
          <a:r>
            <a:rPr lang="en-TT" dirty="0"/>
            <a:t>Parse </a:t>
          </a:r>
          <a:r>
            <a:rPr lang="en-TT"/>
            <a:t>HTML Content BeautifulSoup</a:t>
          </a:r>
          <a:endParaRPr lang="en-TT" dirty="0"/>
        </a:p>
      </dgm:t>
    </dgm:pt>
    <dgm:pt modelId="{9FFBADDF-54FF-4B8B-8D3A-9C1D9BC02D04}" type="parTrans" cxnId="{754677BF-C666-4757-83C9-A0E75E0F3B48}">
      <dgm:prSet/>
      <dgm:spPr/>
      <dgm:t>
        <a:bodyPr/>
        <a:lstStyle/>
        <a:p>
          <a:endParaRPr lang="en-TT"/>
        </a:p>
      </dgm:t>
    </dgm:pt>
    <dgm:pt modelId="{054F6294-D546-4BBD-A935-EB68C5F08EF0}" type="sibTrans" cxnId="{754677BF-C666-4757-83C9-A0E75E0F3B48}">
      <dgm:prSet/>
      <dgm:spPr/>
      <dgm:t>
        <a:bodyPr/>
        <a:lstStyle/>
        <a:p>
          <a:endParaRPr lang="en-TT"/>
        </a:p>
      </dgm:t>
    </dgm:pt>
    <dgm:pt modelId="{D1924E9A-E973-4CD8-B623-6287CA754084}">
      <dgm:prSet/>
      <dgm:spPr/>
      <dgm:t>
        <a:bodyPr/>
        <a:lstStyle/>
        <a:p>
          <a:r>
            <a:rPr lang="en-TT" dirty="0"/>
            <a:t>Extract </a:t>
          </a:r>
          <a:r>
            <a:rPr lang="en-TT"/>
            <a:t>Launch Records HTML table</a:t>
          </a:r>
          <a:endParaRPr lang="en-TT" dirty="0"/>
        </a:p>
      </dgm:t>
    </dgm:pt>
    <dgm:pt modelId="{9C640DB1-7104-4E15-8BF7-396708C4C3C5}" type="parTrans" cxnId="{C1A23202-0B1F-46F8-AF19-9679151C76BF}">
      <dgm:prSet/>
      <dgm:spPr/>
      <dgm:t>
        <a:bodyPr/>
        <a:lstStyle/>
        <a:p>
          <a:endParaRPr lang="en-TT"/>
        </a:p>
      </dgm:t>
    </dgm:pt>
    <dgm:pt modelId="{0F92D434-BB88-41FF-8169-658757E1E2F1}" type="sibTrans" cxnId="{C1A23202-0B1F-46F8-AF19-9679151C76BF}">
      <dgm:prSet/>
      <dgm:spPr/>
      <dgm:t>
        <a:bodyPr/>
        <a:lstStyle/>
        <a:p>
          <a:endParaRPr lang="en-TT"/>
        </a:p>
      </dgm:t>
    </dgm:pt>
    <dgm:pt modelId="{0F2FC6FF-0DF8-4EF7-8162-3729B72DC690}">
      <dgm:prSet/>
      <dgm:spPr/>
      <dgm:t>
        <a:bodyPr/>
        <a:lstStyle/>
        <a:p>
          <a:r>
            <a:rPr lang="en-TT" dirty="0"/>
            <a:t>Convert Table </a:t>
          </a:r>
          <a:r>
            <a:rPr lang="en-TT"/>
            <a:t>to DataFrame pandas DataFrame</a:t>
          </a:r>
          <a:endParaRPr lang="en-TT" dirty="0"/>
        </a:p>
      </dgm:t>
    </dgm:pt>
    <dgm:pt modelId="{9B2E4604-0239-40B3-93AA-C02E150CACA9}" type="parTrans" cxnId="{01F8B370-CE6A-4B9B-8445-703FB554F65E}">
      <dgm:prSet/>
      <dgm:spPr/>
      <dgm:t>
        <a:bodyPr/>
        <a:lstStyle/>
        <a:p>
          <a:endParaRPr lang="en-TT"/>
        </a:p>
      </dgm:t>
    </dgm:pt>
    <dgm:pt modelId="{46DB7185-F5E7-4E5B-9C03-49F2F039FD06}" type="sibTrans" cxnId="{01F8B370-CE6A-4B9B-8445-703FB554F65E}">
      <dgm:prSet/>
      <dgm:spPr/>
      <dgm:t>
        <a:bodyPr/>
        <a:lstStyle/>
        <a:p>
          <a:endParaRPr lang="en-TT"/>
        </a:p>
      </dgm:t>
    </dgm:pt>
    <dgm:pt modelId="{5C546939-EB77-4FAD-B6DA-A984B9F88397}">
      <dgm:prSet/>
      <dgm:spPr/>
      <dgm:t>
        <a:bodyPr/>
        <a:lstStyle/>
        <a:p>
          <a:r>
            <a:rPr lang="en-TT" dirty="0"/>
            <a:t>Clean and </a:t>
          </a:r>
          <a:r>
            <a:rPr lang="en-TT"/>
            <a:t>Format Data Drop nulls, standardize columns</a:t>
          </a:r>
          <a:endParaRPr lang="en-TT" dirty="0"/>
        </a:p>
      </dgm:t>
    </dgm:pt>
    <dgm:pt modelId="{EF8A00DB-1632-409A-8395-0E36BC171748}" type="parTrans" cxnId="{DC701558-CEF6-4E2C-8807-0EBDC9B26BAE}">
      <dgm:prSet/>
      <dgm:spPr/>
      <dgm:t>
        <a:bodyPr/>
        <a:lstStyle/>
        <a:p>
          <a:endParaRPr lang="en-TT"/>
        </a:p>
      </dgm:t>
    </dgm:pt>
    <dgm:pt modelId="{A73A818B-5C3F-48AC-810D-DC92ED74A69C}" type="sibTrans" cxnId="{DC701558-CEF6-4E2C-8807-0EBDC9B26BAE}">
      <dgm:prSet/>
      <dgm:spPr/>
      <dgm:t>
        <a:bodyPr/>
        <a:lstStyle/>
        <a:p>
          <a:endParaRPr lang="en-TT"/>
        </a:p>
      </dgm:t>
    </dgm:pt>
    <dgm:pt modelId="{435BCF5C-995D-4893-8421-98D64D89F00C}" type="pres">
      <dgm:prSet presAssocID="{709FCC8E-5167-4B40-BC94-C4D7D4D08700}" presName="Name0" presStyleCnt="0">
        <dgm:presLayoutVars>
          <dgm:dir/>
          <dgm:resizeHandles val="exact"/>
        </dgm:presLayoutVars>
      </dgm:prSet>
      <dgm:spPr/>
    </dgm:pt>
    <dgm:pt modelId="{875B318C-BBE6-4114-B9A5-064585524A9F}" type="pres">
      <dgm:prSet presAssocID="{DDE2BA65-B92B-4B1A-8F01-A7495D3BFF2E}" presName="node" presStyleLbl="node1" presStyleIdx="0" presStyleCnt="5">
        <dgm:presLayoutVars>
          <dgm:bulletEnabled val="1"/>
        </dgm:presLayoutVars>
      </dgm:prSet>
      <dgm:spPr/>
    </dgm:pt>
    <dgm:pt modelId="{FBEA6DD1-C3A8-4D73-9849-38E870C91AEF}" type="pres">
      <dgm:prSet presAssocID="{89F2F25A-A9DA-417F-BC37-69BC7621BCFA}" presName="sibTrans" presStyleLbl="sibTrans1D1" presStyleIdx="0" presStyleCnt="4"/>
      <dgm:spPr/>
    </dgm:pt>
    <dgm:pt modelId="{E77CB046-A928-4607-ACB7-8CA5D503BE17}" type="pres">
      <dgm:prSet presAssocID="{89F2F25A-A9DA-417F-BC37-69BC7621BCFA}" presName="connectorText" presStyleLbl="sibTrans1D1" presStyleIdx="0" presStyleCnt="4"/>
      <dgm:spPr/>
    </dgm:pt>
    <dgm:pt modelId="{4FD7C490-8FA8-4302-82A7-2F13A0FFD583}" type="pres">
      <dgm:prSet presAssocID="{ACEA97A0-C26D-49A7-9ECF-8EFD4213F24A}" presName="node" presStyleLbl="node1" presStyleIdx="1" presStyleCnt="5">
        <dgm:presLayoutVars>
          <dgm:bulletEnabled val="1"/>
        </dgm:presLayoutVars>
      </dgm:prSet>
      <dgm:spPr/>
    </dgm:pt>
    <dgm:pt modelId="{83C2030D-D2A7-4DFB-A6A9-8A005F516A85}" type="pres">
      <dgm:prSet presAssocID="{054F6294-D546-4BBD-A935-EB68C5F08EF0}" presName="sibTrans" presStyleLbl="sibTrans1D1" presStyleIdx="1" presStyleCnt="4"/>
      <dgm:spPr/>
    </dgm:pt>
    <dgm:pt modelId="{95C8A135-0412-48E6-80E5-4EF12CAB5FCA}" type="pres">
      <dgm:prSet presAssocID="{054F6294-D546-4BBD-A935-EB68C5F08EF0}" presName="connectorText" presStyleLbl="sibTrans1D1" presStyleIdx="1" presStyleCnt="4"/>
      <dgm:spPr/>
    </dgm:pt>
    <dgm:pt modelId="{3B191E07-06B2-4F8A-B2FF-BD317CBEC4D9}" type="pres">
      <dgm:prSet presAssocID="{D1924E9A-E973-4CD8-B623-6287CA754084}" presName="node" presStyleLbl="node1" presStyleIdx="2" presStyleCnt="5">
        <dgm:presLayoutVars>
          <dgm:bulletEnabled val="1"/>
        </dgm:presLayoutVars>
      </dgm:prSet>
      <dgm:spPr/>
    </dgm:pt>
    <dgm:pt modelId="{D4B60A81-A593-4FD4-8B5B-39E019945486}" type="pres">
      <dgm:prSet presAssocID="{0F92D434-BB88-41FF-8169-658757E1E2F1}" presName="sibTrans" presStyleLbl="sibTrans1D1" presStyleIdx="2" presStyleCnt="4"/>
      <dgm:spPr/>
    </dgm:pt>
    <dgm:pt modelId="{36F3E8A9-A459-4E47-B8AA-37CD381F2637}" type="pres">
      <dgm:prSet presAssocID="{0F92D434-BB88-41FF-8169-658757E1E2F1}" presName="connectorText" presStyleLbl="sibTrans1D1" presStyleIdx="2" presStyleCnt="4"/>
      <dgm:spPr/>
    </dgm:pt>
    <dgm:pt modelId="{5B6FC7E2-81F2-4A4A-9850-000AC77FB3A7}" type="pres">
      <dgm:prSet presAssocID="{0F2FC6FF-0DF8-4EF7-8162-3729B72DC690}" presName="node" presStyleLbl="node1" presStyleIdx="3" presStyleCnt="5">
        <dgm:presLayoutVars>
          <dgm:bulletEnabled val="1"/>
        </dgm:presLayoutVars>
      </dgm:prSet>
      <dgm:spPr/>
    </dgm:pt>
    <dgm:pt modelId="{D01B46A4-DC3A-4058-8817-4956E124E7F6}" type="pres">
      <dgm:prSet presAssocID="{46DB7185-F5E7-4E5B-9C03-49F2F039FD06}" presName="sibTrans" presStyleLbl="sibTrans1D1" presStyleIdx="3" presStyleCnt="4"/>
      <dgm:spPr/>
    </dgm:pt>
    <dgm:pt modelId="{5F120260-1B68-4B9A-AB36-C3D17112EC8A}" type="pres">
      <dgm:prSet presAssocID="{46DB7185-F5E7-4E5B-9C03-49F2F039FD06}" presName="connectorText" presStyleLbl="sibTrans1D1" presStyleIdx="3" presStyleCnt="4"/>
      <dgm:spPr/>
    </dgm:pt>
    <dgm:pt modelId="{38CB9ECC-7607-4A62-B37D-65625694296E}" type="pres">
      <dgm:prSet presAssocID="{5C546939-EB77-4FAD-B6DA-A984B9F88397}" presName="node" presStyleLbl="node1" presStyleIdx="4" presStyleCnt="5">
        <dgm:presLayoutVars>
          <dgm:bulletEnabled val="1"/>
        </dgm:presLayoutVars>
      </dgm:prSet>
      <dgm:spPr/>
    </dgm:pt>
  </dgm:ptLst>
  <dgm:cxnLst>
    <dgm:cxn modelId="{C1A23202-0B1F-46F8-AF19-9679151C76BF}" srcId="{709FCC8E-5167-4B40-BC94-C4D7D4D08700}" destId="{D1924E9A-E973-4CD8-B623-6287CA754084}" srcOrd="2" destOrd="0" parTransId="{9C640DB1-7104-4E15-8BF7-396708C4C3C5}" sibTransId="{0F92D434-BB88-41FF-8169-658757E1E2F1}"/>
    <dgm:cxn modelId="{AEF0AA05-8D70-43AC-B39F-B30720D2505D}" type="presOf" srcId="{DDE2BA65-B92B-4B1A-8F01-A7495D3BFF2E}" destId="{875B318C-BBE6-4114-B9A5-064585524A9F}" srcOrd="0" destOrd="0" presId="urn:microsoft.com/office/officeart/2005/8/layout/bProcess3"/>
    <dgm:cxn modelId="{A72DCA39-15BB-4658-9A1C-73835C369D26}" type="presOf" srcId="{89F2F25A-A9DA-417F-BC37-69BC7621BCFA}" destId="{E77CB046-A928-4607-ACB7-8CA5D503BE17}" srcOrd="1" destOrd="0" presId="urn:microsoft.com/office/officeart/2005/8/layout/bProcess3"/>
    <dgm:cxn modelId="{663A585E-D77C-4ACA-ABA9-A68DD424CD30}" type="presOf" srcId="{46DB7185-F5E7-4E5B-9C03-49F2F039FD06}" destId="{5F120260-1B68-4B9A-AB36-C3D17112EC8A}" srcOrd="1" destOrd="0" presId="urn:microsoft.com/office/officeart/2005/8/layout/bProcess3"/>
    <dgm:cxn modelId="{01F8B370-CE6A-4B9B-8445-703FB554F65E}" srcId="{709FCC8E-5167-4B40-BC94-C4D7D4D08700}" destId="{0F2FC6FF-0DF8-4EF7-8162-3729B72DC690}" srcOrd="3" destOrd="0" parTransId="{9B2E4604-0239-40B3-93AA-C02E150CACA9}" sibTransId="{46DB7185-F5E7-4E5B-9C03-49F2F039FD06}"/>
    <dgm:cxn modelId="{8CDEB653-D9D9-488B-9AF3-830EF25B8A4D}" type="presOf" srcId="{46DB7185-F5E7-4E5B-9C03-49F2F039FD06}" destId="{D01B46A4-DC3A-4058-8817-4956E124E7F6}" srcOrd="0" destOrd="0" presId="urn:microsoft.com/office/officeart/2005/8/layout/bProcess3"/>
    <dgm:cxn modelId="{DC701558-CEF6-4E2C-8807-0EBDC9B26BAE}" srcId="{709FCC8E-5167-4B40-BC94-C4D7D4D08700}" destId="{5C546939-EB77-4FAD-B6DA-A984B9F88397}" srcOrd="4" destOrd="0" parTransId="{EF8A00DB-1632-409A-8395-0E36BC171748}" sibTransId="{A73A818B-5C3F-48AC-810D-DC92ED74A69C}"/>
    <dgm:cxn modelId="{7E992D9B-C225-4B6F-A4E7-116CC343C257}" type="presOf" srcId="{709FCC8E-5167-4B40-BC94-C4D7D4D08700}" destId="{435BCF5C-995D-4893-8421-98D64D89F00C}" srcOrd="0" destOrd="0" presId="urn:microsoft.com/office/officeart/2005/8/layout/bProcess3"/>
    <dgm:cxn modelId="{C237EEB6-1356-4FEF-9B22-FDAD2DE52542}" type="presOf" srcId="{0F92D434-BB88-41FF-8169-658757E1E2F1}" destId="{36F3E8A9-A459-4E47-B8AA-37CD381F2637}" srcOrd="1" destOrd="0" presId="urn:microsoft.com/office/officeart/2005/8/layout/bProcess3"/>
    <dgm:cxn modelId="{754677BF-C666-4757-83C9-A0E75E0F3B48}" srcId="{709FCC8E-5167-4B40-BC94-C4D7D4D08700}" destId="{ACEA97A0-C26D-49A7-9ECF-8EFD4213F24A}" srcOrd="1" destOrd="0" parTransId="{9FFBADDF-54FF-4B8B-8D3A-9C1D9BC02D04}" sibTransId="{054F6294-D546-4BBD-A935-EB68C5F08EF0}"/>
    <dgm:cxn modelId="{76BD07C1-BDE9-4A45-81E0-41A5B4DB13AC}" type="presOf" srcId="{89F2F25A-A9DA-417F-BC37-69BC7621BCFA}" destId="{FBEA6DD1-C3A8-4D73-9849-38E870C91AEF}" srcOrd="0" destOrd="0" presId="urn:microsoft.com/office/officeart/2005/8/layout/bProcess3"/>
    <dgm:cxn modelId="{ADD896C9-8AB4-4C18-9962-7D36E166627C}" type="presOf" srcId="{ACEA97A0-C26D-49A7-9ECF-8EFD4213F24A}" destId="{4FD7C490-8FA8-4302-82A7-2F13A0FFD583}" srcOrd="0" destOrd="0" presId="urn:microsoft.com/office/officeart/2005/8/layout/bProcess3"/>
    <dgm:cxn modelId="{227DEED5-6D1D-4B7B-87BA-013A2584727C}" type="presOf" srcId="{0F2FC6FF-0DF8-4EF7-8162-3729B72DC690}" destId="{5B6FC7E2-81F2-4A4A-9850-000AC77FB3A7}" srcOrd="0" destOrd="0" presId="urn:microsoft.com/office/officeart/2005/8/layout/bProcess3"/>
    <dgm:cxn modelId="{638226D9-5861-466D-8405-0AC31DD3DA38}" type="presOf" srcId="{054F6294-D546-4BBD-A935-EB68C5F08EF0}" destId="{83C2030D-D2A7-4DFB-A6A9-8A005F516A85}" srcOrd="0" destOrd="0" presId="urn:microsoft.com/office/officeart/2005/8/layout/bProcess3"/>
    <dgm:cxn modelId="{54E7A1DC-EF34-466B-B17F-69B6A221E1DF}" type="presOf" srcId="{054F6294-D546-4BBD-A935-EB68C5F08EF0}" destId="{95C8A135-0412-48E6-80E5-4EF12CAB5FCA}" srcOrd="1" destOrd="0" presId="urn:microsoft.com/office/officeart/2005/8/layout/bProcess3"/>
    <dgm:cxn modelId="{C6A8CAE5-323D-4427-9FC3-7332DB11B497}" type="presOf" srcId="{0F92D434-BB88-41FF-8169-658757E1E2F1}" destId="{D4B60A81-A593-4FD4-8B5B-39E019945486}" srcOrd="0" destOrd="0" presId="urn:microsoft.com/office/officeart/2005/8/layout/bProcess3"/>
    <dgm:cxn modelId="{5B8F57E7-9C56-4983-81C7-5E52567F8621}" type="presOf" srcId="{5C546939-EB77-4FAD-B6DA-A984B9F88397}" destId="{38CB9ECC-7607-4A62-B37D-65625694296E}" srcOrd="0" destOrd="0" presId="urn:microsoft.com/office/officeart/2005/8/layout/bProcess3"/>
    <dgm:cxn modelId="{840BE7F1-66B3-4424-BEE6-49EECA69169F}" type="presOf" srcId="{D1924E9A-E973-4CD8-B623-6287CA754084}" destId="{3B191E07-06B2-4F8A-B2FF-BD317CBEC4D9}" srcOrd="0" destOrd="0" presId="urn:microsoft.com/office/officeart/2005/8/layout/bProcess3"/>
    <dgm:cxn modelId="{0629C0F9-9A23-451E-8659-23702E0035D3}" srcId="{709FCC8E-5167-4B40-BC94-C4D7D4D08700}" destId="{DDE2BA65-B92B-4B1A-8F01-A7495D3BFF2E}" srcOrd="0" destOrd="0" parTransId="{8322E9C1-D81D-4BCE-9521-0AFECDFB612A}" sibTransId="{89F2F25A-A9DA-417F-BC37-69BC7621BCFA}"/>
    <dgm:cxn modelId="{91829682-B832-4408-A6CE-A831F784663E}" type="presParOf" srcId="{435BCF5C-995D-4893-8421-98D64D89F00C}" destId="{875B318C-BBE6-4114-B9A5-064585524A9F}" srcOrd="0" destOrd="0" presId="urn:microsoft.com/office/officeart/2005/8/layout/bProcess3"/>
    <dgm:cxn modelId="{21D041ED-D1C9-4161-A7CD-F651DEF5088C}" type="presParOf" srcId="{435BCF5C-995D-4893-8421-98D64D89F00C}" destId="{FBEA6DD1-C3A8-4D73-9849-38E870C91AEF}" srcOrd="1" destOrd="0" presId="urn:microsoft.com/office/officeart/2005/8/layout/bProcess3"/>
    <dgm:cxn modelId="{EC96CD83-1784-46C0-971E-F6459026EB7B}" type="presParOf" srcId="{FBEA6DD1-C3A8-4D73-9849-38E870C91AEF}" destId="{E77CB046-A928-4607-ACB7-8CA5D503BE17}" srcOrd="0" destOrd="0" presId="urn:microsoft.com/office/officeart/2005/8/layout/bProcess3"/>
    <dgm:cxn modelId="{5E91CDC4-72E3-43F2-BE88-1C132A2A9AA9}" type="presParOf" srcId="{435BCF5C-995D-4893-8421-98D64D89F00C}" destId="{4FD7C490-8FA8-4302-82A7-2F13A0FFD583}" srcOrd="2" destOrd="0" presId="urn:microsoft.com/office/officeart/2005/8/layout/bProcess3"/>
    <dgm:cxn modelId="{3CC64AEC-EA80-4FA0-8573-F102F26CA7D5}" type="presParOf" srcId="{435BCF5C-995D-4893-8421-98D64D89F00C}" destId="{83C2030D-D2A7-4DFB-A6A9-8A005F516A85}" srcOrd="3" destOrd="0" presId="urn:microsoft.com/office/officeart/2005/8/layout/bProcess3"/>
    <dgm:cxn modelId="{D2E6CCF9-C422-4537-A891-FA56D268909B}" type="presParOf" srcId="{83C2030D-D2A7-4DFB-A6A9-8A005F516A85}" destId="{95C8A135-0412-48E6-80E5-4EF12CAB5FCA}" srcOrd="0" destOrd="0" presId="urn:microsoft.com/office/officeart/2005/8/layout/bProcess3"/>
    <dgm:cxn modelId="{9C9F5367-7846-426A-88EE-F6681A2784FD}" type="presParOf" srcId="{435BCF5C-995D-4893-8421-98D64D89F00C}" destId="{3B191E07-06B2-4F8A-B2FF-BD317CBEC4D9}" srcOrd="4" destOrd="0" presId="urn:microsoft.com/office/officeart/2005/8/layout/bProcess3"/>
    <dgm:cxn modelId="{08A0299F-59C5-4F9C-AD86-5BF138215EFE}" type="presParOf" srcId="{435BCF5C-995D-4893-8421-98D64D89F00C}" destId="{D4B60A81-A593-4FD4-8B5B-39E019945486}" srcOrd="5" destOrd="0" presId="urn:microsoft.com/office/officeart/2005/8/layout/bProcess3"/>
    <dgm:cxn modelId="{2E99986D-4851-4E77-B704-7104DA201F1A}" type="presParOf" srcId="{D4B60A81-A593-4FD4-8B5B-39E019945486}" destId="{36F3E8A9-A459-4E47-B8AA-37CD381F2637}" srcOrd="0" destOrd="0" presId="urn:microsoft.com/office/officeart/2005/8/layout/bProcess3"/>
    <dgm:cxn modelId="{81EE5A42-3BC2-418A-8355-A6862B5B937C}" type="presParOf" srcId="{435BCF5C-995D-4893-8421-98D64D89F00C}" destId="{5B6FC7E2-81F2-4A4A-9850-000AC77FB3A7}" srcOrd="6" destOrd="0" presId="urn:microsoft.com/office/officeart/2005/8/layout/bProcess3"/>
    <dgm:cxn modelId="{2DA34E49-4372-4F3D-A274-C07ACC960D27}" type="presParOf" srcId="{435BCF5C-995D-4893-8421-98D64D89F00C}" destId="{D01B46A4-DC3A-4058-8817-4956E124E7F6}" srcOrd="7" destOrd="0" presId="urn:microsoft.com/office/officeart/2005/8/layout/bProcess3"/>
    <dgm:cxn modelId="{511BD313-441C-4DC0-8C87-0ACA1783EFF2}" type="presParOf" srcId="{D01B46A4-DC3A-4058-8817-4956E124E7F6}" destId="{5F120260-1B68-4B9A-AB36-C3D17112EC8A}" srcOrd="0" destOrd="0" presId="urn:microsoft.com/office/officeart/2005/8/layout/bProcess3"/>
    <dgm:cxn modelId="{F49BEC18-0E3C-47D8-85A0-8FFF063E465C}" type="presParOf" srcId="{435BCF5C-995D-4893-8421-98D64D89F00C}" destId="{38CB9ECC-7607-4A62-B37D-65625694296E}"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40D7EB-66FF-457C-8A61-309F1E95E685}" type="doc">
      <dgm:prSet loTypeId="urn:microsoft.com/office/officeart/2005/8/layout/bProcess3" loCatId="process" qsTypeId="urn:microsoft.com/office/officeart/2005/8/quickstyle/simple1" qsCatId="simple" csTypeId="urn:microsoft.com/office/officeart/2005/8/colors/accent1_2" csCatId="accent1" phldr="1"/>
      <dgm:spPr/>
    </dgm:pt>
    <dgm:pt modelId="{F12DA86F-1C77-4A33-88A7-3F15550005A3}">
      <dgm:prSet phldrT="[Text]"/>
      <dgm:spPr/>
      <dgm:t>
        <a:bodyPr/>
        <a:lstStyle/>
        <a:p>
          <a:r>
            <a:rPr lang="en-US" dirty="0"/>
            <a:t> Missing values were handled and cleaned</a:t>
          </a:r>
          <a:endParaRPr lang="en-TT" dirty="0"/>
        </a:p>
      </dgm:t>
    </dgm:pt>
    <dgm:pt modelId="{2085D6B6-FE9B-41D6-95A6-B71B33CADAA0}" type="parTrans" cxnId="{26D322DF-FAFF-426C-B4A3-E84B2C30396B}">
      <dgm:prSet/>
      <dgm:spPr/>
      <dgm:t>
        <a:bodyPr/>
        <a:lstStyle/>
        <a:p>
          <a:endParaRPr lang="en-TT"/>
        </a:p>
      </dgm:t>
    </dgm:pt>
    <dgm:pt modelId="{A237D1A5-60BF-41DB-AAE5-C2A690E1AC9E}" type="sibTrans" cxnId="{26D322DF-FAFF-426C-B4A3-E84B2C30396B}">
      <dgm:prSet/>
      <dgm:spPr/>
      <dgm:t>
        <a:bodyPr/>
        <a:lstStyle/>
        <a:p>
          <a:endParaRPr lang="en-TT"/>
        </a:p>
      </dgm:t>
    </dgm:pt>
    <dgm:pt modelId="{B4D5B3B8-795E-44F7-AC20-0AB9F4611852}">
      <dgm:prSet/>
      <dgm:spPr/>
      <dgm:t>
        <a:bodyPr/>
        <a:lstStyle/>
        <a:p>
          <a:r>
            <a:rPr lang="en-US" dirty="0"/>
            <a:t> Falcon 9 launches were filtered</a:t>
          </a:r>
          <a:endParaRPr lang="en-TT" dirty="0"/>
        </a:p>
      </dgm:t>
    </dgm:pt>
    <dgm:pt modelId="{74936EB2-050A-4AFA-9321-43056FEBB944}" type="parTrans" cxnId="{1CDD73EE-FD9D-41F2-AA04-34E1FDC7D49D}">
      <dgm:prSet/>
      <dgm:spPr/>
      <dgm:t>
        <a:bodyPr/>
        <a:lstStyle/>
        <a:p>
          <a:endParaRPr lang="en-TT"/>
        </a:p>
      </dgm:t>
    </dgm:pt>
    <dgm:pt modelId="{CEAF6537-43D5-49B6-B49E-4CD9949E43E0}" type="sibTrans" cxnId="{1CDD73EE-FD9D-41F2-AA04-34E1FDC7D49D}">
      <dgm:prSet/>
      <dgm:spPr/>
      <dgm:t>
        <a:bodyPr/>
        <a:lstStyle/>
        <a:p>
          <a:endParaRPr lang="en-TT"/>
        </a:p>
      </dgm:t>
    </dgm:pt>
    <dgm:pt modelId="{7E57E894-E718-4E6F-9633-2D64BBB15A86}">
      <dgm:prSet/>
      <dgm:spPr/>
      <dgm:t>
        <a:bodyPr/>
        <a:lstStyle/>
        <a:p>
          <a:r>
            <a:rPr lang="en-TT" dirty="0"/>
            <a:t> Categorical variables were encoded</a:t>
          </a:r>
        </a:p>
      </dgm:t>
    </dgm:pt>
    <dgm:pt modelId="{8B2C66AE-0E72-4453-B8C3-46857A4B725B}" type="parTrans" cxnId="{36C8A639-AA50-46DD-AE23-23A6203411E3}">
      <dgm:prSet/>
      <dgm:spPr/>
      <dgm:t>
        <a:bodyPr/>
        <a:lstStyle/>
        <a:p>
          <a:endParaRPr lang="en-TT"/>
        </a:p>
      </dgm:t>
    </dgm:pt>
    <dgm:pt modelId="{AABE95BC-3C13-4FF9-8F2F-6D33042DFBAC}" type="sibTrans" cxnId="{36C8A639-AA50-46DD-AE23-23A6203411E3}">
      <dgm:prSet/>
      <dgm:spPr/>
      <dgm:t>
        <a:bodyPr/>
        <a:lstStyle/>
        <a:p>
          <a:endParaRPr lang="en-TT"/>
        </a:p>
      </dgm:t>
    </dgm:pt>
    <dgm:pt modelId="{6ADE0CBB-701B-4596-9606-D9E2D397EF9B}">
      <dgm:prSet/>
      <dgm:spPr/>
      <dgm:t>
        <a:bodyPr/>
        <a:lstStyle/>
        <a:p>
          <a:r>
            <a:rPr lang="en-US" dirty="0"/>
            <a:t> A binary target variable (</a:t>
          </a:r>
          <a:r>
            <a:rPr lang="en-US" dirty="0" err="1"/>
            <a:t>LandingOutcome</a:t>
          </a:r>
          <a:r>
            <a:rPr lang="en-US" dirty="0"/>
            <a:t>) was created</a:t>
          </a:r>
          <a:endParaRPr lang="en-TT" dirty="0"/>
        </a:p>
      </dgm:t>
    </dgm:pt>
    <dgm:pt modelId="{47317FBF-F98C-481F-86F5-8B8FDB0EBA33}" type="parTrans" cxnId="{D784B4D1-98F8-44CA-91CE-AE3E6B9295BF}">
      <dgm:prSet/>
      <dgm:spPr/>
      <dgm:t>
        <a:bodyPr/>
        <a:lstStyle/>
        <a:p>
          <a:endParaRPr lang="en-TT"/>
        </a:p>
      </dgm:t>
    </dgm:pt>
    <dgm:pt modelId="{1FB07ADD-87A7-429F-A20C-82459BB3DE91}" type="sibTrans" cxnId="{D784B4D1-98F8-44CA-91CE-AE3E6B9295BF}">
      <dgm:prSet/>
      <dgm:spPr/>
      <dgm:t>
        <a:bodyPr/>
        <a:lstStyle/>
        <a:p>
          <a:endParaRPr lang="en-TT"/>
        </a:p>
      </dgm:t>
    </dgm:pt>
    <dgm:pt modelId="{CE9E0527-259A-41FE-99D1-E83B2E117825}" type="pres">
      <dgm:prSet presAssocID="{F240D7EB-66FF-457C-8A61-309F1E95E685}" presName="Name0" presStyleCnt="0">
        <dgm:presLayoutVars>
          <dgm:dir/>
          <dgm:resizeHandles val="exact"/>
        </dgm:presLayoutVars>
      </dgm:prSet>
      <dgm:spPr/>
    </dgm:pt>
    <dgm:pt modelId="{0B04F8DB-EF15-446F-851A-AA93D7D20425}" type="pres">
      <dgm:prSet presAssocID="{F12DA86F-1C77-4A33-88A7-3F15550005A3}" presName="node" presStyleLbl="node1" presStyleIdx="0" presStyleCnt="4">
        <dgm:presLayoutVars>
          <dgm:bulletEnabled val="1"/>
        </dgm:presLayoutVars>
      </dgm:prSet>
      <dgm:spPr/>
    </dgm:pt>
    <dgm:pt modelId="{70C966F3-BBF7-4B55-8C5C-C93E5DDC50DC}" type="pres">
      <dgm:prSet presAssocID="{A237D1A5-60BF-41DB-AAE5-C2A690E1AC9E}" presName="sibTrans" presStyleLbl="sibTrans1D1" presStyleIdx="0" presStyleCnt="3"/>
      <dgm:spPr/>
    </dgm:pt>
    <dgm:pt modelId="{BB768579-197D-4047-83EB-AE3E7CA51940}" type="pres">
      <dgm:prSet presAssocID="{A237D1A5-60BF-41DB-AAE5-C2A690E1AC9E}" presName="connectorText" presStyleLbl="sibTrans1D1" presStyleIdx="0" presStyleCnt="3"/>
      <dgm:spPr/>
    </dgm:pt>
    <dgm:pt modelId="{5B8A0D02-488F-4F1C-AF07-A7C569ADA3C8}" type="pres">
      <dgm:prSet presAssocID="{B4D5B3B8-795E-44F7-AC20-0AB9F4611852}" presName="node" presStyleLbl="node1" presStyleIdx="1" presStyleCnt="4">
        <dgm:presLayoutVars>
          <dgm:bulletEnabled val="1"/>
        </dgm:presLayoutVars>
      </dgm:prSet>
      <dgm:spPr/>
    </dgm:pt>
    <dgm:pt modelId="{96DB8618-03AB-4F28-9DA0-4E7869FABDC9}" type="pres">
      <dgm:prSet presAssocID="{CEAF6537-43D5-49B6-B49E-4CD9949E43E0}" presName="sibTrans" presStyleLbl="sibTrans1D1" presStyleIdx="1" presStyleCnt="3"/>
      <dgm:spPr/>
    </dgm:pt>
    <dgm:pt modelId="{D38577C4-D8EF-41E4-A8AB-270EA9BD41AA}" type="pres">
      <dgm:prSet presAssocID="{CEAF6537-43D5-49B6-B49E-4CD9949E43E0}" presName="connectorText" presStyleLbl="sibTrans1D1" presStyleIdx="1" presStyleCnt="3"/>
      <dgm:spPr/>
    </dgm:pt>
    <dgm:pt modelId="{5BF79FBB-7ABD-4830-979A-533AC0D77CCB}" type="pres">
      <dgm:prSet presAssocID="{7E57E894-E718-4E6F-9633-2D64BBB15A86}" presName="node" presStyleLbl="node1" presStyleIdx="2" presStyleCnt="4">
        <dgm:presLayoutVars>
          <dgm:bulletEnabled val="1"/>
        </dgm:presLayoutVars>
      </dgm:prSet>
      <dgm:spPr/>
    </dgm:pt>
    <dgm:pt modelId="{E7E1AEEA-4339-49FA-B729-4B3DF19F9463}" type="pres">
      <dgm:prSet presAssocID="{AABE95BC-3C13-4FF9-8F2F-6D33042DFBAC}" presName="sibTrans" presStyleLbl="sibTrans1D1" presStyleIdx="2" presStyleCnt="3"/>
      <dgm:spPr/>
    </dgm:pt>
    <dgm:pt modelId="{D8A55919-E03D-4368-9BEF-172B5C36C0D8}" type="pres">
      <dgm:prSet presAssocID="{AABE95BC-3C13-4FF9-8F2F-6D33042DFBAC}" presName="connectorText" presStyleLbl="sibTrans1D1" presStyleIdx="2" presStyleCnt="3"/>
      <dgm:spPr/>
    </dgm:pt>
    <dgm:pt modelId="{AB4AFF96-3CC2-44B3-A5F7-838B4E580FCA}" type="pres">
      <dgm:prSet presAssocID="{6ADE0CBB-701B-4596-9606-D9E2D397EF9B}" presName="node" presStyleLbl="node1" presStyleIdx="3" presStyleCnt="4">
        <dgm:presLayoutVars>
          <dgm:bulletEnabled val="1"/>
        </dgm:presLayoutVars>
      </dgm:prSet>
      <dgm:spPr/>
    </dgm:pt>
  </dgm:ptLst>
  <dgm:cxnLst>
    <dgm:cxn modelId="{588C3321-27F3-4D42-A48C-A516A496B77B}" type="presOf" srcId="{7E57E894-E718-4E6F-9633-2D64BBB15A86}" destId="{5BF79FBB-7ABD-4830-979A-533AC0D77CCB}" srcOrd="0" destOrd="0" presId="urn:microsoft.com/office/officeart/2005/8/layout/bProcess3"/>
    <dgm:cxn modelId="{B472B72D-442E-46D5-A4A6-A7AF278AA2B7}" type="presOf" srcId="{6ADE0CBB-701B-4596-9606-D9E2D397EF9B}" destId="{AB4AFF96-3CC2-44B3-A5F7-838B4E580FCA}" srcOrd="0" destOrd="0" presId="urn:microsoft.com/office/officeart/2005/8/layout/bProcess3"/>
    <dgm:cxn modelId="{36C8A639-AA50-46DD-AE23-23A6203411E3}" srcId="{F240D7EB-66FF-457C-8A61-309F1E95E685}" destId="{7E57E894-E718-4E6F-9633-2D64BBB15A86}" srcOrd="2" destOrd="0" parTransId="{8B2C66AE-0E72-4453-B8C3-46857A4B725B}" sibTransId="{AABE95BC-3C13-4FF9-8F2F-6D33042DFBAC}"/>
    <dgm:cxn modelId="{656AE25B-E89A-4179-84E4-6E9FEACC939E}" type="presOf" srcId="{CEAF6537-43D5-49B6-B49E-4CD9949E43E0}" destId="{D38577C4-D8EF-41E4-A8AB-270EA9BD41AA}" srcOrd="1" destOrd="0" presId="urn:microsoft.com/office/officeart/2005/8/layout/bProcess3"/>
    <dgm:cxn modelId="{8FF26060-CECA-433C-893E-7F273B61146F}" type="presOf" srcId="{A237D1A5-60BF-41DB-AAE5-C2A690E1AC9E}" destId="{BB768579-197D-4047-83EB-AE3E7CA51940}" srcOrd="1" destOrd="0" presId="urn:microsoft.com/office/officeart/2005/8/layout/bProcess3"/>
    <dgm:cxn modelId="{DED67A60-5206-466F-B3D2-23ED3232B488}" type="presOf" srcId="{CEAF6537-43D5-49B6-B49E-4CD9949E43E0}" destId="{96DB8618-03AB-4F28-9DA0-4E7869FABDC9}" srcOrd="0" destOrd="0" presId="urn:microsoft.com/office/officeart/2005/8/layout/bProcess3"/>
    <dgm:cxn modelId="{DCCEC27C-3D77-4C21-8A13-EE564A1BDE8F}" type="presOf" srcId="{B4D5B3B8-795E-44F7-AC20-0AB9F4611852}" destId="{5B8A0D02-488F-4F1C-AF07-A7C569ADA3C8}" srcOrd="0" destOrd="0" presId="urn:microsoft.com/office/officeart/2005/8/layout/bProcess3"/>
    <dgm:cxn modelId="{87BAE59C-5ABB-47F8-BF00-D9248DE70C7A}" type="presOf" srcId="{AABE95BC-3C13-4FF9-8F2F-6D33042DFBAC}" destId="{E7E1AEEA-4339-49FA-B729-4B3DF19F9463}" srcOrd="0" destOrd="0" presId="urn:microsoft.com/office/officeart/2005/8/layout/bProcess3"/>
    <dgm:cxn modelId="{CBA503AE-91B6-42DF-91DF-590C8A593788}" type="presOf" srcId="{A237D1A5-60BF-41DB-AAE5-C2A690E1AC9E}" destId="{70C966F3-BBF7-4B55-8C5C-C93E5DDC50DC}" srcOrd="0" destOrd="0" presId="urn:microsoft.com/office/officeart/2005/8/layout/bProcess3"/>
    <dgm:cxn modelId="{D7E2E2C1-20C0-414A-B52C-008CB3FD4C20}" type="presOf" srcId="{F240D7EB-66FF-457C-8A61-309F1E95E685}" destId="{CE9E0527-259A-41FE-99D1-E83B2E117825}" srcOrd="0" destOrd="0" presId="urn:microsoft.com/office/officeart/2005/8/layout/bProcess3"/>
    <dgm:cxn modelId="{D784B4D1-98F8-44CA-91CE-AE3E6B9295BF}" srcId="{F240D7EB-66FF-457C-8A61-309F1E95E685}" destId="{6ADE0CBB-701B-4596-9606-D9E2D397EF9B}" srcOrd="3" destOrd="0" parTransId="{47317FBF-F98C-481F-86F5-8B8FDB0EBA33}" sibTransId="{1FB07ADD-87A7-429F-A20C-82459BB3DE91}"/>
    <dgm:cxn modelId="{26D322DF-FAFF-426C-B4A3-E84B2C30396B}" srcId="{F240D7EB-66FF-457C-8A61-309F1E95E685}" destId="{F12DA86F-1C77-4A33-88A7-3F15550005A3}" srcOrd="0" destOrd="0" parTransId="{2085D6B6-FE9B-41D6-95A6-B71B33CADAA0}" sibTransId="{A237D1A5-60BF-41DB-AAE5-C2A690E1AC9E}"/>
    <dgm:cxn modelId="{1CDD73EE-FD9D-41F2-AA04-34E1FDC7D49D}" srcId="{F240D7EB-66FF-457C-8A61-309F1E95E685}" destId="{B4D5B3B8-795E-44F7-AC20-0AB9F4611852}" srcOrd="1" destOrd="0" parTransId="{74936EB2-050A-4AFA-9321-43056FEBB944}" sibTransId="{CEAF6537-43D5-49B6-B49E-4CD9949E43E0}"/>
    <dgm:cxn modelId="{CBB88AF5-3EDA-4C55-B9C9-BBA9F241B60C}" type="presOf" srcId="{F12DA86F-1C77-4A33-88A7-3F15550005A3}" destId="{0B04F8DB-EF15-446F-851A-AA93D7D20425}" srcOrd="0" destOrd="0" presId="urn:microsoft.com/office/officeart/2005/8/layout/bProcess3"/>
    <dgm:cxn modelId="{0CAD98FD-57F4-400C-AF0B-C1673ABEAFCE}" type="presOf" srcId="{AABE95BC-3C13-4FF9-8F2F-6D33042DFBAC}" destId="{D8A55919-E03D-4368-9BEF-172B5C36C0D8}" srcOrd="1" destOrd="0" presId="urn:microsoft.com/office/officeart/2005/8/layout/bProcess3"/>
    <dgm:cxn modelId="{398572DE-6F4A-4C84-90DD-94DD97ECA7A4}" type="presParOf" srcId="{CE9E0527-259A-41FE-99D1-E83B2E117825}" destId="{0B04F8DB-EF15-446F-851A-AA93D7D20425}" srcOrd="0" destOrd="0" presId="urn:microsoft.com/office/officeart/2005/8/layout/bProcess3"/>
    <dgm:cxn modelId="{E03CEE14-8F58-4478-A98D-2B52A64E8146}" type="presParOf" srcId="{CE9E0527-259A-41FE-99D1-E83B2E117825}" destId="{70C966F3-BBF7-4B55-8C5C-C93E5DDC50DC}" srcOrd="1" destOrd="0" presId="urn:microsoft.com/office/officeart/2005/8/layout/bProcess3"/>
    <dgm:cxn modelId="{B98F9EFC-4482-415B-8335-93A6ED8BADF8}" type="presParOf" srcId="{70C966F3-BBF7-4B55-8C5C-C93E5DDC50DC}" destId="{BB768579-197D-4047-83EB-AE3E7CA51940}" srcOrd="0" destOrd="0" presId="urn:microsoft.com/office/officeart/2005/8/layout/bProcess3"/>
    <dgm:cxn modelId="{A138B681-32E1-402C-9059-8DB205BDEBC7}" type="presParOf" srcId="{CE9E0527-259A-41FE-99D1-E83B2E117825}" destId="{5B8A0D02-488F-4F1C-AF07-A7C569ADA3C8}" srcOrd="2" destOrd="0" presId="urn:microsoft.com/office/officeart/2005/8/layout/bProcess3"/>
    <dgm:cxn modelId="{E9E968DF-9900-4668-B57B-BEF2647F96EE}" type="presParOf" srcId="{CE9E0527-259A-41FE-99D1-E83B2E117825}" destId="{96DB8618-03AB-4F28-9DA0-4E7869FABDC9}" srcOrd="3" destOrd="0" presId="urn:microsoft.com/office/officeart/2005/8/layout/bProcess3"/>
    <dgm:cxn modelId="{9DDC3D52-7E3C-46F0-A2C5-5B581698205C}" type="presParOf" srcId="{96DB8618-03AB-4F28-9DA0-4E7869FABDC9}" destId="{D38577C4-D8EF-41E4-A8AB-270EA9BD41AA}" srcOrd="0" destOrd="0" presId="urn:microsoft.com/office/officeart/2005/8/layout/bProcess3"/>
    <dgm:cxn modelId="{1FDCBD42-07B6-4AD4-AD7F-8C828EC44942}" type="presParOf" srcId="{CE9E0527-259A-41FE-99D1-E83B2E117825}" destId="{5BF79FBB-7ABD-4830-979A-533AC0D77CCB}" srcOrd="4" destOrd="0" presId="urn:microsoft.com/office/officeart/2005/8/layout/bProcess3"/>
    <dgm:cxn modelId="{2E99523D-13E1-4413-A41B-D9AFC08CE080}" type="presParOf" srcId="{CE9E0527-259A-41FE-99D1-E83B2E117825}" destId="{E7E1AEEA-4339-49FA-B729-4B3DF19F9463}" srcOrd="5" destOrd="0" presId="urn:microsoft.com/office/officeart/2005/8/layout/bProcess3"/>
    <dgm:cxn modelId="{B1515AF6-1377-427F-9349-AA4C73F0043B}" type="presParOf" srcId="{E7E1AEEA-4339-49FA-B729-4B3DF19F9463}" destId="{D8A55919-E03D-4368-9BEF-172B5C36C0D8}" srcOrd="0" destOrd="0" presId="urn:microsoft.com/office/officeart/2005/8/layout/bProcess3"/>
    <dgm:cxn modelId="{8E584844-8E4A-42A8-9784-3F9419D5044C}" type="presParOf" srcId="{CE9E0527-259A-41FE-99D1-E83B2E117825}" destId="{AB4AFF96-3CC2-44B3-A5F7-838B4E580FCA}" srcOrd="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BFAD1E-B435-4176-93F8-E6D4AEECCC28}"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TT"/>
        </a:p>
      </dgm:t>
    </dgm:pt>
    <dgm:pt modelId="{6C5AF756-D1A4-4246-A176-BE4AEE40C028}">
      <dgm:prSet phldrT="[Text]"/>
      <dgm:spPr/>
      <dgm:t>
        <a:bodyPr/>
        <a:lstStyle/>
        <a:p>
          <a:r>
            <a:rPr lang="en-TT"/>
            <a:t>Prepare Dataset Feature selection and scaling</a:t>
          </a:r>
          <a:endParaRPr lang="en-TT" dirty="0"/>
        </a:p>
      </dgm:t>
    </dgm:pt>
    <dgm:pt modelId="{B21AEB0F-4194-454E-BF73-414095CE7769}" type="parTrans" cxnId="{720AE730-BF30-450F-99E0-0A0C1FAA8F85}">
      <dgm:prSet/>
      <dgm:spPr/>
      <dgm:t>
        <a:bodyPr/>
        <a:lstStyle/>
        <a:p>
          <a:endParaRPr lang="en-TT"/>
        </a:p>
      </dgm:t>
    </dgm:pt>
    <dgm:pt modelId="{36993B27-7122-4CE0-ACC9-2A64DCAD981C}" type="sibTrans" cxnId="{720AE730-BF30-450F-99E0-0A0C1FAA8F85}">
      <dgm:prSet/>
      <dgm:spPr/>
      <dgm:t>
        <a:bodyPr/>
        <a:lstStyle/>
        <a:p>
          <a:endParaRPr lang="en-TT"/>
        </a:p>
      </dgm:t>
    </dgm:pt>
    <dgm:pt modelId="{F05938D5-F4A8-4070-AE4D-0DDB8A83DF6F}">
      <dgm:prSet/>
      <dgm:spPr/>
      <dgm:t>
        <a:bodyPr/>
        <a:lstStyle/>
        <a:p>
          <a:r>
            <a:rPr lang="en-TT"/>
            <a:t>Split Data Training and testing sets</a:t>
          </a:r>
          <a:endParaRPr lang="en-TT" dirty="0"/>
        </a:p>
      </dgm:t>
    </dgm:pt>
    <dgm:pt modelId="{27F6AC15-3A6E-46C4-87AF-20D3FADEAC61}" type="parTrans" cxnId="{A7EDC156-7419-476C-8CF0-613A2384FB1E}">
      <dgm:prSet/>
      <dgm:spPr/>
      <dgm:t>
        <a:bodyPr/>
        <a:lstStyle/>
        <a:p>
          <a:endParaRPr lang="en-TT"/>
        </a:p>
      </dgm:t>
    </dgm:pt>
    <dgm:pt modelId="{D48258DF-9DB2-4C63-9F34-4F7AD276BE5D}" type="sibTrans" cxnId="{A7EDC156-7419-476C-8CF0-613A2384FB1E}">
      <dgm:prSet/>
      <dgm:spPr/>
      <dgm:t>
        <a:bodyPr/>
        <a:lstStyle/>
        <a:p>
          <a:endParaRPr lang="en-TT"/>
        </a:p>
      </dgm:t>
    </dgm:pt>
    <dgm:pt modelId="{80B5B1D6-F571-4C42-908D-126EA234E491}">
      <dgm:prSet/>
      <dgm:spPr/>
      <dgm:t>
        <a:bodyPr/>
        <a:lstStyle/>
        <a:p>
          <a:r>
            <a:rPr lang="en-TT" dirty="0"/>
            <a:t>Train </a:t>
          </a:r>
          <a:r>
            <a:rPr lang="en-TT"/>
            <a:t>Classification Models LR, SVM, DT, KNN</a:t>
          </a:r>
          <a:endParaRPr lang="en-TT" dirty="0"/>
        </a:p>
      </dgm:t>
    </dgm:pt>
    <dgm:pt modelId="{AB4694FD-F081-487D-9AC3-2637B743F0B3}" type="parTrans" cxnId="{4B695098-06C4-4B5D-B8E2-9D7890FD61F8}">
      <dgm:prSet/>
      <dgm:spPr/>
      <dgm:t>
        <a:bodyPr/>
        <a:lstStyle/>
        <a:p>
          <a:endParaRPr lang="en-TT"/>
        </a:p>
      </dgm:t>
    </dgm:pt>
    <dgm:pt modelId="{8B2609BF-39A9-417A-A35D-B5E816FBE00B}" type="sibTrans" cxnId="{4B695098-06C4-4B5D-B8E2-9D7890FD61F8}">
      <dgm:prSet/>
      <dgm:spPr/>
      <dgm:t>
        <a:bodyPr/>
        <a:lstStyle/>
        <a:p>
          <a:endParaRPr lang="en-TT"/>
        </a:p>
      </dgm:t>
    </dgm:pt>
    <dgm:pt modelId="{78685ECC-3504-407C-8E88-482B5CA34D74}">
      <dgm:prSet/>
      <dgm:spPr/>
      <dgm:t>
        <a:bodyPr/>
        <a:lstStyle/>
        <a:p>
          <a:r>
            <a:rPr lang="en-TT"/>
            <a:t>Tune Hyperparameters Cross-validation</a:t>
          </a:r>
          <a:endParaRPr lang="en-TT" dirty="0"/>
        </a:p>
      </dgm:t>
    </dgm:pt>
    <dgm:pt modelId="{00E47910-4C58-4FBC-B72A-DC141331C7C0}" type="parTrans" cxnId="{94E13E9B-8BFC-4A6D-A8E0-5513A0111DBB}">
      <dgm:prSet/>
      <dgm:spPr/>
      <dgm:t>
        <a:bodyPr/>
        <a:lstStyle/>
        <a:p>
          <a:endParaRPr lang="en-TT"/>
        </a:p>
      </dgm:t>
    </dgm:pt>
    <dgm:pt modelId="{44A32680-FDBA-4B4E-950E-E517021E3D80}" type="sibTrans" cxnId="{94E13E9B-8BFC-4A6D-A8E0-5513A0111DBB}">
      <dgm:prSet/>
      <dgm:spPr/>
      <dgm:t>
        <a:bodyPr/>
        <a:lstStyle/>
        <a:p>
          <a:endParaRPr lang="en-TT"/>
        </a:p>
      </dgm:t>
    </dgm:pt>
    <dgm:pt modelId="{980003F3-D727-4B6C-9FE4-8429D7C6A016}">
      <dgm:prSet/>
      <dgm:spPr/>
      <dgm:t>
        <a:bodyPr/>
        <a:lstStyle/>
        <a:p>
          <a:r>
            <a:rPr lang="en-TT"/>
            <a:t>Evaluate Models Accuracy and confusion matrix</a:t>
          </a:r>
          <a:endParaRPr lang="en-TT" dirty="0"/>
        </a:p>
      </dgm:t>
    </dgm:pt>
    <dgm:pt modelId="{98E6C589-16D9-4335-BA3D-9C6D1F03892F}" type="parTrans" cxnId="{4241D50B-202A-4F44-A167-DC04F6ADCC98}">
      <dgm:prSet/>
      <dgm:spPr/>
      <dgm:t>
        <a:bodyPr/>
        <a:lstStyle/>
        <a:p>
          <a:endParaRPr lang="en-TT"/>
        </a:p>
      </dgm:t>
    </dgm:pt>
    <dgm:pt modelId="{B46AE36C-27EE-4503-88DD-11CAE0B15D92}" type="sibTrans" cxnId="{4241D50B-202A-4F44-A167-DC04F6ADCC98}">
      <dgm:prSet/>
      <dgm:spPr/>
      <dgm:t>
        <a:bodyPr/>
        <a:lstStyle/>
        <a:p>
          <a:endParaRPr lang="en-TT"/>
        </a:p>
      </dgm:t>
    </dgm:pt>
    <dgm:pt modelId="{CB7EB484-2457-4BCD-9F7D-228AEF212CAC}">
      <dgm:prSet/>
      <dgm:spPr/>
      <dgm:t>
        <a:bodyPr/>
        <a:lstStyle/>
        <a:p>
          <a:r>
            <a:rPr lang="en-TT" dirty="0"/>
            <a:t>Select </a:t>
          </a:r>
          <a:r>
            <a:rPr lang="en-TT"/>
            <a:t>Best Model Highest performance</a:t>
          </a:r>
          <a:endParaRPr lang="en-TT" dirty="0"/>
        </a:p>
      </dgm:t>
    </dgm:pt>
    <dgm:pt modelId="{55A248EC-1970-4033-A67B-5EBDD64D1456}" type="parTrans" cxnId="{589F8664-DBD1-43F1-BF68-AECD3C414207}">
      <dgm:prSet/>
      <dgm:spPr/>
      <dgm:t>
        <a:bodyPr/>
        <a:lstStyle/>
        <a:p>
          <a:endParaRPr lang="en-TT"/>
        </a:p>
      </dgm:t>
    </dgm:pt>
    <dgm:pt modelId="{D77E6FA7-31AA-441D-9DBA-12334115BD3D}" type="sibTrans" cxnId="{589F8664-DBD1-43F1-BF68-AECD3C414207}">
      <dgm:prSet/>
      <dgm:spPr/>
      <dgm:t>
        <a:bodyPr/>
        <a:lstStyle/>
        <a:p>
          <a:endParaRPr lang="en-TT"/>
        </a:p>
      </dgm:t>
    </dgm:pt>
    <dgm:pt modelId="{72E8EA95-7D38-4922-9AAA-5E77D3DFBFF2}" type="pres">
      <dgm:prSet presAssocID="{CABFAD1E-B435-4176-93F8-E6D4AEECCC28}" presName="Name0" presStyleCnt="0">
        <dgm:presLayoutVars>
          <dgm:dir/>
          <dgm:resizeHandles val="exact"/>
        </dgm:presLayoutVars>
      </dgm:prSet>
      <dgm:spPr/>
    </dgm:pt>
    <dgm:pt modelId="{BDBDC3C5-5B2F-45B0-94E5-4227DB8A0AA8}" type="pres">
      <dgm:prSet presAssocID="{6C5AF756-D1A4-4246-A176-BE4AEE40C028}" presName="node" presStyleLbl="node1" presStyleIdx="0" presStyleCnt="6">
        <dgm:presLayoutVars>
          <dgm:bulletEnabled val="1"/>
        </dgm:presLayoutVars>
      </dgm:prSet>
      <dgm:spPr/>
    </dgm:pt>
    <dgm:pt modelId="{74D451B4-1B46-41E5-BA42-5309605865D4}" type="pres">
      <dgm:prSet presAssocID="{36993B27-7122-4CE0-ACC9-2A64DCAD981C}" presName="sibTrans" presStyleLbl="sibTrans1D1" presStyleIdx="0" presStyleCnt="5"/>
      <dgm:spPr/>
    </dgm:pt>
    <dgm:pt modelId="{B26632CD-12FB-4D0D-8F86-FAD01A14CEC2}" type="pres">
      <dgm:prSet presAssocID="{36993B27-7122-4CE0-ACC9-2A64DCAD981C}" presName="connectorText" presStyleLbl="sibTrans1D1" presStyleIdx="0" presStyleCnt="5"/>
      <dgm:spPr/>
    </dgm:pt>
    <dgm:pt modelId="{D334AF65-0704-462E-A5F5-21DA726519DA}" type="pres">
      <dgm:prSet presAssocID="{F05938D5-F4A8-4070-AE4D-0DDB8A83DF6F}" presName="node" presStyleLbl="node1" presStyleIdx="1" presStyleCnt="6">
        <dgm:presLayoutVars>
          <dgm:bulletEnabled val="1"/>
        </dgm:presLayoutVars>
      </dgm:prSet>
      <dgm:spPr/>
    </dgm:pt>
    <dgm:pt modelId="{4FA1A616-26B0-4E9A-8D98-E8A58481CDF3}" type="pres">
      <dgm:prSet presAssocID="{D48258DF-9DB2-4C63-9F34-4F7AD276BE5D}" presName="sibTrans" presStyleLbl="sibTrans1D1" presStyleIdx="1" presStyleCnt="5"/>
      <dgm:spPr/>
    </dgm:pt>
    <dgm:pt modelId="{907F6E61-2BBB-4674-8BFC-619B41FABF5D}" type="pres">
      <dgm:prSet presAssocID="{D48258DF-9DB2-4C63-9F34-4F7AD276BE5D}" presName="connectorText" presStyleLbl="sibTrans1D1" presStyleIdx="1" presStyleCnt="5"/>
      <dgm:spPr/>
    </dgm:pt>
    <dgm:pt modelId="{5E07138F-EA0A-450E-AE00-7F9A16629372}" type="pres">
      <dgm:prSet presAssocID="{80B5B1D6-F571-4C42-908D-126EA234E491}" presName="node" presStyleLbl="node1" presStyleIdx="2" presStyleCnt="6">
        <dgm:presLayoutVars>
          <dgm:bulletEnabled val="1"/>
        </dgm:presLayoutVars>
      </dgm:prSet>
      <dgm:spPr/>
    </dgm:pt>
    <dgm:pt modelId="{B9A1B044-753F-4F1C-A245-BB5FB50CA8CC}" type="pres">
      <dgm:prSet presAssocID="{8B2609BF-39A9-417A-A35D-B5E816FBE00B}" presName="sibTrans" presStyleLbl="sibTrans1D1" presStyleIdx="2" presStyleCnt="5"/>
      <dgm:spPr/>
    </dgm:pt>
    <dgm:pt modelId="{3CE777F1-2E7A-4169-9109-4DEA6DBFAEE0}" type="pres">
      <dgm:prSet presAssocID="{8B2609BF-39A9-417A-A35D-B5E816FBE00B}" presName="connectorText" presStyleLbl="sibTrans1D1" presStyleIdx="2" presStyleCnt="5"/>
      <dgm:spPr/>
    </dgm:pt>
    <dgm:pt modelId="{F0698E73-6D16-48E6-8697-8A689CD65D80}" type="pres">
      <dgm:prSet presAssocID="{78685ECC-3504-407C-8E88-482B5CA34D74}" presName="node" presStyleLbl="node1" presStyleIdx="3" presStyleCnt="6">
        <dgm:presLayoutVars>
          <dgm:bulletEnabled val="1"/>
        </dgm:presLayoutVars>
      </dgm:prSet>
      <dgm:spPr/>
    </dgm:pt>
    <dgm:pt modelId="{210ACBD4-DE99-43D9-9025-96F8727C0A05}" type="pres">
      <dgm:prSet presAssocID="{44A32680-FDBA-4B4E-950E-E517021E3D80}" presName="sibTrans" presStyleLbl="sibTrans1D1" presStyleIdx="3" presStyleCnt="5"/>
      <dgm:spPr/>
    </dgm:pt>
    <dgm:pt modelId="{3C132DB5-C0CC-455F-8327-CA86D58FE4E0}" type="pres">
      <dgm:prSet presAssocID="{44A32680-FDBA-4B4E-950E-E517021E3D80}" presName="connectorText" presStyleLbl="sibTrans1D1" presStyleIdx="3" presStyleCnt="5"/>
      <dgm:spPr/>
    </dgm:pt>
    <dgm:pt modelId="{A1A8A8D6-827B-43D4-9A0A-75D5732DE568}" type="pres">
      <dgm:prSet presAssocID="{980003F3-D727-4B6C-9FE4-8429D7C6A016}" presName="node" presStyleLbl="node1" presStyleIdx="4" presStyleCnt="6">
        <dgm:presLayoutVars>
          <dgm:bulletEnabled val="1"/>
        </dgm:presLayoutVars>
      </dgm:prSet>
      <dgm:spPr/>
    </dgm:pt>
    <dgm:pt modelId="{BD94816B-D052-47C0-86E4-7F85554CF3AA}" type="pres">
      <dgm:prSet presAssocID="{B46AE36C-27EE-4503-88DD-11CAE0B15D92}" presName="sibTrans" presStyleLbl="sibTrans1D1" presStyleIdx="4" presStyleCnt="5"/>
      <dgm:spPr/>
    </dgm:pt>
    <dgm:pt modelId="{1863C25F-D60B-4A35-AA53-55B18CAA70A3}" type="pres">
      <dgm:prSet presAssocID="{B46AE36C-27EE-4503-88DD-11CAE0B15D92}" presName="connectorText" presStyleLbl="sibTrans1D1" presStyleIdx="4" presStyleCnt="5"/>
      <dgm:spPr/>
    </dgm:pt>
    <dgm:pt modelId="{73D80854-6B88-4C6B-B67B-C74C9804976E}" type="pres">
      <dgm:prSet presAssocID="{CB7EB484-2457-4BCD-9F7D-228AEF212CAC}" presName="node" presStyleLbl="node1" presStyleIdx="5" presStyleCnt="6">
        <dgm:presLayoutVars>
          <dgm:bulletEnabled val="1"/>
        </dgm:presLayoutVars>
      </dgm:prSet>
      <dgm:spPr/>
    </dgm:pt>
  </dgm:ptLst>
  <dgm:cxnLst>
    <dgm:cxn modelId="{4241D50B-202A-4F44-A167-DC04F6ADCC98}" srcId="{CABFAD1E-B435-4176-93F8-E6D4AEECCC28}" destId="{980003F3-D727-4B6C-9FE4-8429D7C6A016}" srcOrd="4" destOrd="0" parTransId="{98E6C589-16D9-4335-BA3D-9C6D1F03892F}" sibTransId="{B46AE36C-27EE-4503-88DD-11CAE0B15D92}"/>
    <dgm:cxn modelId="{5AB91C0D-B0BE-4328-BA29-DD5DEEE2E5C1}" type="presOf" srcId="{CB7EB484-2457-4BCD-9F7D-228AEF212CAC}" destId="{73D80854-6B88-4C6B-B67B-C74C9804976E}" srcOrd="0" destOrd="0" presId="urn:microsoft.com/office/officeart/2005/8/layout/bProcess3"/>
    <dgm:cxn modelId="{7CBC2628-FB5A-4291-80DA-1A96F0095085}" type="presOf" srcId="{36993B27-7122-4CE0-ACC9-2A64DCAD981C}" destId="{B26632CD-12FB-4D0D-8F86-FAD01A14CEC2}" srcOrd="1" destOrd="0" presId="urn:microsoft.com/office/officeart/2005/8/layout/bProcess3"/>
    <dgm:cxn modelId="{5006FD29-7EA5-4053-B4F2-82145B189DD2}" type="presOf" srcId="{36993B27-7122-4CE0-ACC9-2A64DCAD981C}" destId="{74D451B4-1B46-41E5-BA42-5309605865D4}" srcOrd="0" destOrd="0" presId="urn:microsoft.com/office/officeart/2005/8/layout/bProcess3"/>
    <dgm:cxn modelId="{F913192E-6E26-46C3-B156-F7FE1BD3E360}" type="presOf" srcId="{B46AE36C-27EE-4503-88DD-11CAE0B15D92}" destId="{BD94816B-D052-47C0-86E4-7F85554CF3AA}" srcOrd="0" destOrd="0" presId="urn:microsoft.com/office/officeart/2005/8/layout/bProcess3"/>
    <dgm:cxn modelId="{720AE730-BF30-450F-99E0-0A0C1FAA8F85}" srcId="{CABFAD1E-B435-4176-93F8-E6D4AEECCC28}" destId="{6C5AF756-D1A4-4246-A176-BE4AEE40C028}" srcOrd="0" destOrd="0" parTransId="{B21AEB0F-4194-454E-BF73-414095CE7769}" sibTransId="{36993B27-7122-4CE0-ACC9-2A64DCAD981C}"/>
    <dgm:cxn modelId="{74CBAF40-07D5-4674-87E5-E19D0E582A9D}" type="presOf" srcId="{D48258DF-9DB2-4C63-9F34-4F7AD276BE5D}" destId="{4FA1A616-26B0-4E9A-8D98-E8A58481CDF3}" srcOrd="0" destOrd="0" presId="urn:microsoft.com/office/officeart/2005/8/layout/bProcess3"/>
    <dgm:cxn modelId="{67C53843-AA96-4446-9639-B3EC72704488}" type="presOf" srcId="{44A32680-FDBA-4B4E-950E-E517021E3D80}" destId="{210ACBD4-DE99-43D9-9025-96F8727C0A05}" srcOrd="0" destOrd="0" presId="urn:microsoft.com/office/officeart/2005/8/layout/bProcess3"/>
    <dgm:cxn modelId="{589F8664-DBD1-43F1-BF68-AECD3C414207}" srcId="{CABFAD1E-B435-4176-93F8-E6D4AEECCC28}" destId="{CB7EB484-2457-4BCD-9F7D-228AEF212CAC}" srcOrd="5" destOrd="0" parTransId="{55A248EC-1970-4033-A67B-5EBDD64D1456}" sibTransId="{D77E6FA7-31AA-441D-9DBA-12334115BD3D}"/>
    <dgm:cxn modelId="{A181FB45-8FE1-4A46-A531-4D421DE1BBD8}" type="presOf" srcId="{D48258DF-9DB2-4C63-9F34-4F7AD276BE5D}" destId="{907F6E61-2BBB-4674-8BFC-619B41FABF5D}" srcOrd="1" destOrd="0" presId="urn:microsoft.com/office/officeart/2005/8/layout/bProcess3"/>
    <dgm:cxn modelId="{3857396F-8DD0-4C2E-8A2A-01929ABB18D5}" type="presOf" srcId="{CABFAD1E-B435-4176-93F8-E6D4AEECCC28}" destId="{72E8EA95-7D38-4922-9AAA-5E77D3DFBFF2}" srcOrd="0" destOrd="0" presId="urn:microsoft.com/office/officeart/2005/8/layout/bProcess3"/>
    <dgm:cxn modelId="{B997A74F-77D8-455F-B4DA-67CEF9BA7CC2}" type="presOf" srcId="{8B2609BF-39A9-417A-A35D-B5E816FBE00B}" destId="{3CE777F1-2E7A-4169-9109-4DEA6DBFAEE0}" srcOrd="1" destOrd="0" presId="urn:microsoft.com/office/officeart/2005/8/layout/bProcess3"/>
    <dgm:cxn modelId="{A7EDC156-7419-476C-8CF0-613A2384FB1E}" srcId="{CABFAD1E-B435-4176-93F8-E6D4AEECCC28}" destId="{F05938D5-F4A8-4070-AE4D-0DDB8A83DF6F}" srcOrd="1" destOrd="0" parTransId="{27F6AC15-3A6E-46C4-87AF-20D3FADEAC61}" sibTransId="{D48258DF-9DB2-4C63-9F34-4F7AD276BE5D}"/>
    <dgm:cxn modelId="{6C2B5A58-A352-4640-B337-0C09B261EC66}" type="presOf" srcId="{B46AE36C-27EE-4503-88DD-11CAE0B15D92}" destId="{1863C25F-D60B-4A35-AA53-55B18CAA70A3}" srcOrd="1" destOrd="0" presId="urn:microsoft.com/office/officeart/2005/8/layout/bProcess3"/>
    <dgm:cxn modelId="{C67A8B91-69CB-4046-984C-3E352F4E4F88}" type="presOf" srcId="{6C5AF756-D1A4-4246-A176-BE4AEE40C028}" destId="{BDBDC3C5-5B2F-45B0-94E5-4227DB8A0AA8}" srcOrd="0" destOrd="0" presId="urn:microsoft.com/office/officeart/2005/8/layout/bProcess3"/>
    <dgm:cxn modelId="{4B695098-06C4-4B5D-B8E2-9D7890FD61F8}" srcId="{CABFAD1E-B435-4176-93F8-E6D4AEECCC28}" destId="{80B5B1D6-F571-4C42-908D-126EA234E491}" srcOrd="2" destOrd="0" parTransId="{AB4694FD-F081-487D-9AC3-2637B743F0B3}" sibTransId="{8B2609BF-39A9-417A-A35D-B5E816FBE00B}"/>
    <dgm:cxn modelId="{94E13E9B-8BFC-4A6D-A8E0-5513A0111DBB}" srcId="{CABFAD1E-B435-4176-93F8-E6D4AEECCC28}" destId="{78685ECC-3504-407C-8E88-482B5CA34D74}" srcOrd="3" destOrd="0" parTransId="{00E47910-4C58-4FBC-B72A-DC141331C7C0}" sibTransId="{44A32680-FDBA-4B4E-950E-E517021E3D80}"/>
    <dgm:cxn modelId="{88C3D59F-B14B-4079-98ED-B7ADF3BF3E81}" type="presOf" srcId="{80B5B1D6-F571-4C42-908D-126EA234E491}" destId="{5E07138F-EA0A-450E-AE00-7F9A16629372}" srcOrd="0" destOrd="0" presId="urn:microsoft.com/office/officeart/2005/8/layout/bProcess3"/>
    <dgm:cxn modelId="{01C3C9A3-563A-4B30-9D53-B45AD80D4FE6}" type="presOf" srcId="{980003F3-D727-4B6C-9FE4-8429D7C6A016}" destId="{A1A8A8D6-827B-43D4-9A0A-75D5732DE568}" srcOrd="0" destOrd="0" presId="urn:microsoft.com/office/officeart/2005/8/layout/bProcess3"/>
    <dgm:cxn modelId="{5612BBB3-95BD-49E0-995A-784DB7483BAF}" type="presOf" srcId="{78685ECC-3504-407C-8E88-482B5CA34D74}" destId="{F0698E73-6D16-48E6-8697-8A689CD65D80}" srcOrd="0" destOrd="0" presId="urn:microsoft.com/office/officeart/2005/8/layout/bProcess3"/>
    <dgm:cxn modelId="{67A4E2BC-BA7C-488E-A177-C3D0BA9F64FE}" type="presOf" srcId="{F05938D5-F4A8-4070-AE4D-0DDB8A83DF6F}" destId="{D334AF65-0704-462E-A5F5-21DA726519DA}" srcOrd="0" destOrd="0" presId="urn:microsoft.com/office/officeart/2005/8/layout/bProcess3"/>
    <dgm:cxn modelId="{F60B4EBE-3A8E-4D6D-AA1A-D4DBD84DC04B}" type="presOf" srcId="{44A32680-FDBA-4B4E-950E-E517021E3D80}" destId="{3C132DB5-C0CC-455F-8327-CA86D58FE4E0}" srcOrd="1" destOrd="0" presId="urn:microsoft.com/office/officeart/2005/8/layout/bProcess3"/>
    <dgm:cxn modelId="{D72BBDFF-70E5-40F2-BBF4-FA7322BA41E4}" type="presOf" srcId="{8B2609BF-39A9-417A-A35D-B5E816FBE00B}" destId="{B9A1B044-753F-4F1C-A245-BB5FB50CA8CC}" srcOrd="0" destOrd="0" presId="urn:microsoft.com/office/officeart/2005/8/layout/bProcess3"/>
    <dgm:cxn modelId="{0BCD5D39-72B4-4C03-845D-D9A75D3008E7}" type="presParOf" srcId="{72E8EA95-7D38-4922-9AAA-5E77D3DFBFF2}" destId="{BDBDC3C5-5B2F-45B0-94E5-4227DB8A0AA8}" srcOrd="0" destOrd="0" presId="urn:microsoft.com/office/officeart/2005/8/layout/bProcess3"/>
    <dgm:cxn modelId="{C167E96B-EAB6-4845-9AEB-DD2CF66A304E}" type="presParOf" srcId="{72E8EA95-7D38-4922-9AAA-5E77D3DFBFF2}" destId="{74D451B4-1B46-41E5-BA42-5309605865D4}" srcOrd="1" destOrd="0" presId="urn:microsoft.com/office/officeart/2005/8/layout/bProcess3"/>
    <dgm:cxn modelId="{56DFB98D-5E07-4553-B43C-6CEE563716D5}" type="presParOf" srcId="{74D451B4-1B46-41E5-BA42-5309605865D4}" destId="{B26632CD-12FB-4D0D-8F86-FAD01A14CEC2}" srcOrd="0" destOrd="0" presId="urn:microsoft.com/office/officeart/2005/8/layout/bProcess3"/>
    <dgm:cxn modelId="{200AB066-EAE3-4C71-AD06-4CE90B71B7F6}" type="presParOf" srcId="{72E8EA95-7D38-4922-9AAA-5E77D3DFBFF2}" destId="{D334AF65-0704-462E-A5F5-21DA726519DA}" srcOrd="2" destOrd="0" presId="urn:microsoft.com/office/officeart/2005/8/layout/bProcess3"/>
    <dgm:cxn modelId="{D32C491F-70EF-4E01-BEE4-FB85E4D8E055}" type="presParOf" srcId="{72E8EA95-7D38-4922-9AAA-5E77D3DFBFF2}" destId="{4FA1A616-26B0-4E9A-8D98-E8A58481CDF3}" srcOrd="3" destOrd="0" presId="urn:microsoft.com/office/officeart/2005/8/layout/bProcess3"/>
    <dgm:cxn modelId="{EF706DC6-BC58-4444-9459-86F21CBE24C0}" type="presParOf" srcId="{4FA1A616-26B0-4E9A-8D98-E8A58481CDF3}" destId="{907F6E61-2BBB-4674-8BFC-619B41FABF5D}" srcOrd="0" destOrd="0" presId="urn:microsoft.com/office/officeart/2005/8/layout/bProcess3"/>
    <dgm:cxn modelId="{CF359036-CB22-4A89-8525-192A3012B9E0}" type="presParOf" srcId="{72E8EA95-7D38-4922-9AAA-5E77D3DFBFF2}" destId="{5E07138F-EA0A-450E-AE00-7F9A16629372}" srcOrd="4" destOrd="0" presId="urn:microsoft.com/office/officeart/2005/8/layout/bProcess3"/>
    <dgm:cxn modelId="{F5380580-3CBD-44D8-BCC4-AF4EA0052B47}" type="presParOf" srcId="{72E8EA95-7D38-4922-9AAA-5E77D3DFBFF2}" destId="{B9A1B044-753F-4F1C-A245-BB5FB50CA8CC}" srcOrd="5" destOrd="0" presId="urn:microsoft.com/office/officeart/2005/8/layout/bProcess3"/>
    <dgm:cxn modelId="{7C9788A2-70FF-48FC-A6CA-EF113E5205B2}" type="presParOf" srcId="{B9A1B044-753F-4F1C-A245-BB5FB50CA8CC}" destId="{3CE777F1-2E7A-4169-9109-4DEA6DBFAEE0}" srcOrd="0" destOrd="0" presId="urn:microsoft.com/office/officeart/2005/8/layout/bProcess3"/>
    <dgm:cxn modelId="{5622153B-D064-4DC3-9154-998D5BFCC0C4}" type="presParOf" srcId="{72E8EA95-7D38-4922-9AAA-5E77D3DFBFF2}" destId="{F0698E73-6D16-48E6-8697-8A689CD65D80}" srcOrd="6" destOrd="0" presId="urn:microsoft.com/office/officeart/2005/8/layout/bProcess3"/>
    <dgm:cxn modelId="{A70AD74B-ADA8-436C-85A6-D17F6D65506E}" type="presParOf" srcId="{72E8EA95-7D38-4922-9AAA-5E77D3DFBFF2}" destId="{210ACBD4-DE99-43D9-9025-96F8727C0A05}" srcOrd="7" destOrd="0" presId="urn:microsoft.com/office/officeart/2005/8/layout/bProcess3"/>
    <dgm:cxn modelId="{5DC1EC55-F4A1-43F8-B924-398C903D58CA}" type="presParOf" srcId="{210ACBD4-DE99-43D9-9025-96F8727C0A05}" destId="{3C132DB5-C0CC-455F-8327-CA86D58FE4E0}" srcOrd="0" destOrd="0" presId="urn:microsoft.com/office/officeart/2005/8/layout/bProcess3"/>
    <dgm:cxn modelId="{13A3D48B-A68F-4110-AB10-91E43AACF32B}" type="presParOf" srcId="{72E8EA95-7D38-4922-9AAA-5E77D3DFBFF2}" destId="{A1A8A8D6-827B-43D4-9A0A-75D5732DE568}" srcOrd="8" destOrd="0" presId="urn:microsoft.com/office/officeart/2005/8/layout/bProcess3"/>
    <dgm:cxn modelId="{A707F6E8-4BE7-4E88-86F3-CF6068E6AE81}" type="presParOf" srcId="{72E8EA95-7D38-4922-9AAA-5E77D3DFBFF2}" destId="{BD94816B-D052-47C0-86E4-7F85554CF3AA}" srcOrd="9" destOrd="0" presId="urn:microsoft.com/office/officeart/2005/8/layout/bProcess3"/>
    <dgm:cxn modelId="{168C84D8-396D-4193-B9DD-ECA4E3385FA0}" type="presParOf" srcId="{BD94816B-D052-47C0-86E4-7F85554CF3AA}" destId="{1863C25F-D60B-4A35-AA53-55B18CAA70A3}" srcOrd="0" destOrd="0" presId="urn:microsoft.com/office/officeart/2005/8/layout/bProcess3"/>
    <dgm:cxn modelId="{B92CF986-F83E-4E1E-B8FB-B70630AE9066}" type="presParOf" srcId="{72E8EA95-7D38-4922-9AAA-5E77D3DFBFF2}" destId="{73D80854-6B88-4C6B-B67B-C74C9804976E}" srcOrd="1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2B51E-4FC1-461B-B49A-CBD60B9A4604}">
      <dsp:nvSpPr>
        <dsp:cNvPr id="0" name=""/>
        <dsp:cNvSpPr/>
      </dsp:nvSpPr>
      <dsp:spPr>
        <a:xfrm rot="5400000">
          <a:off x="-237423" y="1004568"/>
          <a:ext cx="1061092" cy="12851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3DAFC4-6ED8-4989-AC52-C86E14A71E94}">
      <dsp:nvSpPr>
        <dsp:cNvPr id="0" name=""/>
        <dsp:cNvSpPr/>
      </dsp:nvSpPr>
      <dsp:spPr>
        <a:xfrm>
          <a:off x="2630" y="321407"/>
          <a:ext cx="1427890" cy="8567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TT" sz="1300" kern="1200" dirty="0"/>
            <a:t>Initiate API Request</a:t>
          </a:r>
        </a:p>
      </dsp:txBody>
      <dsp:txXfrm>
        <a:off x="27723" y="346500"/>
        <a:ext cx="1377704" cy="806548"/>
      </dsp:txXfrm>
    </dsp:sp>
    <dsp:sp modelId="{98FB01F1-E36A-4F36-BAE8-FE70C87395F3}">
      <dsp:nvSpPr>
        <dsp:cNvPr id="0" name=""/>
        <dsp:cNvSpPr/>
      </dsp:nvSpPr>
      <dsp:spPr>
        <a:xfrm rot="5400000">
          <a:off x="-237423" y="2075486"/>
          <a:ext cx="1061092" cy="12851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A42D79D-9F45-410B-B1CF-A344C677C123}">
      <dsp:nvSpPr>
        <dsp:cNvPr id="0" name=""/>
        <dsp:cNvSpPr/>
      </dsp:nvSpPr>
      <dsp:spPr>
        <a:xfrm>
          <a:off x="2630" y="1392325"/>
          <a:ext cx="1427890" cy="8567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(requests.get to SpaceX API)</a:t>
          </a:r>
          <a:endParaRPr lang="en-TT" sz="1300" kern="1200" dirty="0"/>
        </a:p>
      </dsp:txBody>
      <dsp:txXfrm>
        <a:off x="27723" y="1417418"/>
        <a:ext cx="1377704" cy="806548"/>
      </dsp:txXfrm>
    </dsp:sp>
    <dsp:sp modelId="{943A85E7-E9C6-47AC-9CD0-4024D90E639E}">
      <dsp:nvSpPr>
        <dsp:cNvPr id="0" name=""/>
        <dsp:cNvSpPr/>
      </dsp:nvSpPr>
      <dsp:spPr>
        <a:xfrm rot="5400000">
          <a:off x="-237423" y="3146405"/>
          <a:ext cx="1061092" cy="12851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FA8598-10C9-47CD-BD20-16B9B53D55C4}">
      <dsp:nvSpPr>
        <dsp:cNvPr id="0" name=""/>
        <dsp:cNvSpPr/>
      </dsp:nvSpPr>
      <dsp:spPr>
        <a:xfrm>
          <a:off x="2630" y="2463243"/>
          <a:ext cx="1427890" cy="8567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TT" sz="1300" kern="1200" dirty="0"/>
            <a:t>Fetch Launch Data</a:t>
          </a:r>
        </a:p>
      </dsp:txBody>
      <dsp:txXfrm>
        <a:off x="27723" y="2488336"/>
        <a:ext cx="1377704" cy="806548"/>
      </dsp:txXfrm>
    </dsp:sp>
    <dsp:sp modelId="{C6C89D9B-EF2E-4A55-B75B-4B9A001DE3A4}">
      <dsp:nvSpPr>
        <dsp:cNvPr id="0" name=""/>
        <dsp:cNvSpPr/>
      </dsp:nvSpPr>
      <dsp:spPr>
        <a:xfrm>
          <a:off x="298035" y="3681864"/>
          <a:ext cx="1889268" cy="12851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05FB23-7210-401D-BDCA-5ACF8DEF5D82}">
      <dsp:nvSpPr>
        <dsp:cNvPr id="0" name=""/>
        <dsp:cNvSpPr/>
      </dsp:nvSpPr>
      <dsp:spPr>
        <a:xfrm>
          <a:off x="2630" y="3534162"/>
          <a:ext cx="1427890" cy="8567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TT" sz="1300" kern="1200" dirty="0"/>
            <a:t>(dates, sites, payloads, outcomes)</a:t>
          </a:r>
        </a:p>
      </dsp:txBody>
      <dsp:txXfrm>
        <a:off x="27723" y="3559255"/>
        <a:ext cx="1377704" cy="806548"/>
      </dsp:txXfrm>
    </dsp:sp>
    <dsp:sp modelId="{EDA94277-2D9B-43C4-A55E-C0E51502F32C}">
      <dsp:nvSpPr>
        <dsp:cNvPr id="0" name=""/>
        <dsp:cNvSpPr/>
      </dsp:nvSpPr>
      <dsp:spPr>
        <a:xfrm rot="16200000">
          <a:off x="1661671" y="3146405"/>
          <a:ext cx="1061092" cy="12851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C9A2856-01FB-42F4-92B5-DBE4E65A53EF}">
      <dsp:nvSpPr>
        <dsp:cNvPr id="0" name=""/>
        <dsp:cNvSpPr/>
      </dsp:nvSpPr>
      <dsp:spPr>
        <a:xfrm>
          <a:off x="1901726" y="3534162"/>
          <a:ext cx="1427890" cy="8567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TT" sz="1300" kern="1200" dirty="0"/>
            <a:t>Parse JSON Response</a:t>
          </a:r>
        </a:p>
      </dsp:txBody>
      <dsp:txXfrm>
        <a:off x="1926819" y="3559255"/>
        <a:ext cx="1377704" cy="806548"/>
      </dsp:txXfrm>
    </dsp:sp>
    <dsp:sp modelId="{5F88F5F0-A5D9-4DE8-AE4A-4418C9E20B5D}">
      <dsp:nvSpPr>
        <dsp:cNvPr id="0" name=""/>
        <dsp:cNvSpPr/>
      </dsp:nvSpPr>
      <dsp:spPr>
        <a:xfrm rot="16200000">
          <a:off x="1661671" y="2075486"/>
          <a:ext cx="1061092" cy="12851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8254AE-94A2-45A1-B525-A22CC1F6B9C1}">
      <dsp:nvSpPr>
        <dsp:cNvPr id="0" name=""/>
        <dsp:cNvSpPr/>
      </dsp:nvSpPr>
      <dsp:spPr>
        <a:xfrm>
          <a:off x="1901726" y="2463243"/>
          <a:ext cx="1427890" cy="8567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TT" sz="1300" kern="1200" dirty="0"/>
            <a:t>(response.</a:t>
          </a:r>
          <a:r>
            <a:rPr lang="en-TT" sz="1300" kern="1200"/>
            <a:t>json())</a:t>
          </a:r>
          <a:endParaRPr lang="en-TT" sz="1300" kern="1200" dirty="0"/>
        </a:p>
      </dsp:txBody>
      <dsp:txXfrm>
        <a:off x="1926819" y="2488336"/>
        <a:ext cx="1377704" cy="806548"/>
      </dsp:txXfrm>
    </dsp:sp>
    <dsp:sp modelId="{80142CDB-F792-4244-AC2C-A6D68D88B128}">
      <dsp:nvSpPr>
        <dsp:cNvPr id="0" name=""/>
        <dsp:cNvSpPr/>
      </dsp:nvSpPr>
      <dsp:spPr>
        <a:xfrm rot="16200000">
          <a:off x="1661671" y="1004568"/>
          <a:ext cx="1061092" cy="12851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820C3F-1698-4E43-B69A-500289B729D1}">
      <dsp:nvSpPr>
        <dsp:cNvPr id="0" name=""/>
        <dsp:cNvSpPr/>
      </dsp:nvSpPr>
      <dsp:spPr>
        <a:xfrm>
          <a:off x="1901726" y="1392325"/>
          <a:ext cx="1427890" cy="8567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TT" sz="1300" kern="1200" dirty="0"/>
            <a:t>Extract Relevant Fields</a:t>
          </a:r>
        </a:p>
      </dsp:txBody>
      <dsp:txXfrm>
        <a:off x="1926819" y="1417418"/>
        <a:ext cx="1377704" cy="806548"/>
      </dsp:txXfrm>
    </dsp:sp>
    <dsp:sp modelId="{A99B6B9A-22A2-4F19-9183-62372BDAB4BE}">
      <dsp:nvSpPr>
        <dsp:cNvPr id="0" name=""/>
        <dsp:cNvSpPr/>
      </dsp:nvSpPr>
      <dsp:spPr>
        <a:xfrm>
          <a:off x="2197130" y="469109"/>
          <a:ext cx="1889268" cy="12851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DB20C2-E6C8-4603-960C-3F46064697EA}">
      <dsp:nvSpPr>
        <dsp:cNvPr id="0" name=""/>
        <dsp:cNvSpPr/>
      </dsp:nvSpPr>
      <dsp:spPr>
        <a:xfrm>
          <a:off x="1901726" y="321407"/>
          <a:ext cx="1427890" cy="8567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(date, site, payload mass, orbit, landing outcome)</a:t>
          </a:r>
          <a:endParaRPr lang="en-TT" sz="1300" kern="1200" dirty="0"/>
        </a:p>
      </dsp:txBody>
      <dsp:txXfrm>
        <a:off x="1926819" y="346500"/>
        <a:ext cx="1377704" cy="806548"/>
      </dsp:txXfrm>
    </dsp:sp>
    <dsp:sp modelId="{AD92CB31-8548-4ADC-B30C-12EC5C2686A6}">
      <dsp:nvSpPr>
        <dsp:cNvPr id="0" name=""/>
        <dsp:cNvSpPr/>
      </dsp:nvSpPr>
      <dsp:spPr>
        <a:xfrm rot="5400000">
          <a:off x="3560766" y="1004568"/>
          <a:ext cx="1061092" cy="12851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836A0A-7548-4BE9-A8E6-9D339DBBD2E4}">
      <dsp:nvSpPr>
        <dsp:cNvPr id="0" name=""/>
        <dsp:cNvSpPr/>
      </dsp:nvSpPr>
      <dsp:spPr>
        <a:xfrm>
          <a:off x="3800821" y="321407"/>
          <a:ext cx="1427890" cy="8567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TT" sz="1300" kern="1200" dirty="0"/>
            <a:t>Store Data in DataFrame</a:t>
          </a:r>
        </a:p>
      </dsp:txBody>
      <dsp:txXfrm>
        <a:off x="3825914" y="346500"/>
        <a:ext cx="1377704" cy="806548"/>
      </dsp:txXfrm>
    </dsp:sp>
    <dsp:sp modelId="{985872E8-1F1E-498A-93B3-83FFC7D595C9}">
      <dsp:nvSpPr>
        <dsp:cNvPr id="0" name=""/>
        <dsp:cNvSpPr/>
      </dsp:nvSpPr>
      <dsp:spPr>
        <a:xfrm rot="5400000">
          <a:off x="3560766" y="2075486"/>
          <a:ext cx="1061092" cy="12851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76E5B0B-C2D6-4644-AE6A-45C71715CAFB}">
      <dsp:nvSpPr>
        <dsp:cNvPr id="0" name=""/>
        <dsp:cNvSpPr/>
      </dsp:nvSpPr>
      <dsp:spPr>
        <a:xfrm>
          <a:off x="3800821" y="1392325"/>
          <a:ext cx="1427890" cy="8567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TT" sz="1300" kern="1200" dirty="0"/>
            <a:t>(pandas </a:t>
          </a:r>
          <a:r>
            <a:rPr lang="en-TT" sz="1300" kern="1200"/>
            <a:t>DataFrame)</a:t>
          </a:r>
          <a:endParaRPr lang="en-TT" sz="1300" kern="1200" dirty="0"/>
        </a:p>
      </dsp:txBody>
      <dsp:txXfrm>
        <a:off x="3825914" y="1417418"/>
        <a:ext cx="1377704" cy="806548"/>
      </dsp:txXfrm>
    </dsp:sp>
    <dsp:sp modelId="{C1186380-A049-4FBF-A530-786153C82440}">
      <dsp:nvSpPr>
        <dsp:cNvPr id="0" name=""/>
        <dsp:cNvSpPr/>
      </dsp:nvSpPr>
      <dsp:spPr>
        <a:xfrm rot="5400000">
          <a:off x="3560766" y="3146405"/>
          <a:ext cx="1061092" cy="12851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EA5E398-BE50-43AF-BBB8-1B2FBD4094FE}">
      <dsp:nvSpPr>
        <dsp:cNvPr id="0" name=""/>
        <dsp:cNvSpPr/>
      </dsp:nvSpPr>
      <dsp:spPr>
        <a:xfrm>
          <a:off x="3800821" y="2463243"/>
          <a:ext cx="1427890" cy="8567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TT" sz="1300" kern="1200" dirty="0"/>
            <a:t>Save Data Locally</a:t>
          </a:r>
        </a:p>
      </dsp:txBody>
      <dsp:txXfrm>
        <a:off x="3825914" y="2488336"/>
        <a:ext cx="1377704" cy="806548"/>
      </dsp:txXfrm>
    </dsp:sp>
    <dsp:sp modelId="{DC38389B-B554-4870-B17B-5C0ED0C92F6C}">
      <dsp:nvSpPr>
        <dsp:cNvPr id="0" name=""/>
        <dsp:cNvSpPr/>
      </dsp:nvSpPr>
      <dsp:spPr>
        <a:xfrm>
          <a:off x="3800821" y="3534162"/>
          <a:ext cx="1427890" cy="8567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TT" sz="1300" kern="1200" dirty="0"/>
            <a:t>(CSV file / </a:t>
          </a:r>
          <a:r>
            <a:rPr lang="en-TT" sz="1300" kern="1200"/>
            <a:t>database)</a:t>
          </a:r>
        </a:p>
      </dsp:txBody>
      <dsp:txXfrm>
        <a:off x="3825914" y="3559255"/>
        <a:ext cx="1377704" cy="8065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EA6DD1-C3A8-4D73-9849-38E870C91AEF}">
      <dsp:nvSpPr>
        <dsp:cNvPr id="0" name=""/>
        <dsp:cNvSpPr/>
      </dsp:nvSpPr>
      <dsp:spPr>
        <a:xfrm>
          <a:off x="2650280" y="559151"/>
          <a:ext cx="431794" cy="91440"/>
        </a:xfrm>
        <a:custGeom>
          <a:avLst/>
          <a:gdLst/>
          <a:ahLst/>
          <a:cxnLst/>
          <a:rect l="0" t="0" r="0" b="0"/>
          <a:pathLst>
            <a:path>
              <a:moveTo>
                <a:pt x="0" y="45720"/>
              </a:moveTo>
              <a:lnTo>
                <a:pt x="43179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TT" sz="500" kern="1200"/>
        </a:p>
      </dsp:txBody>
      <dsp:txXfrm>
        <a:off x="2854617" y="602559"/>
        <a:ext cx="23119" cy="4623"/>
      </dsp:txXfrm>
    </dsp:sp>
    <dsp:sp modelId="{875B318C-BBE6-4114-B9A5-064585524A9F}">
      <dsp:nvSpPr>
        <dsp:cNvPr id="0" name=""/>
        <dsp:cNvSpPr/>
      </dsp:nvSpPr>
      <dsp:spPr>
        <a:xfrm>
          <a:off x="641670" y="1748"/>
          <a:ext cx="2010410" cy="12062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TT" sz="1700" kern="1200" dirty="0"/>
            <a:t>Request Web Page </a:t>
          </a:r>
          <a:r>
            <a:rPr lang="en-TT" sz="1700" kern="1200" dirty="0" err="1"/>
            <a:t>requests.get</a:t>
          </a:r>
          <a:r>
            <a:rPr lang="en-TT" sz="1700" kern="1200" dirty="0"/>
            <a:t> Wikipedia URL</a:t>
          </a:r>
        </a:p>
      </dsp:txBody>
      <dsp:txXfrm>
        <a:off x="641670" y="1748"/>
        <a:ext cx="2010410" cy="1206246"/>
      </dsp:txXfrm>
    </dsp:sp>
    <dsp:sp modelId="{83C2030D-D2A7-4DFB-A6A9-8A005F516A85}">
      <dsp:nvSpPr>
        <dsp:cNvPr id="0" name=""/>
        <dsp:cNvSpPr/>
      </dsp:nvSpPr>
      <dsp:spPr>
        <a:xfrm>
          <a:off x="1646875" y="1206194"/>
          <a:ext cx="2472804" cy="431794"/>
        </a:xfrm>
        <a:custGeom>
          <a:avLst/>
          <a:gdLst/>
          <a:ahLst/>
          <a:cxnLst/>
          <a:rect l="0" t="0" r="0" b="0"/>
          <a:pathLst>
            <a:path>
              <a:moveTo>
                <a:pt x="2472804" y="0"/>
              </a:moveTo>
              <a:lnTo>
                <a:pt x="2472804" y="232997"/>
              </a:lnTo>
              <a:lnTo>
                <a:pt x="0" y="232997"/>
              </a:lnTo>
              <a:lnTo>
                <a:pt x="0" y="431794"/>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TT" sz="500" kern="1200"/>
        </a:p>
      </dsp:txBody>
      <dsp:txXfrm>
        <a:off x="2820385" y="1419779"/>
        <a:ext cx="125783" cy="4623"/>
      </dsp:txXfrm>
    </dsp:sp>
    <dsp:sp modelId="{4FD7C490-8FA8-4302-82A7-2F13A0FFD583}">
      <dsp:nvSpPr>
        <dsp:cNvPr id="0" name=""/>
        <dsp:cNvSpPr/>
      </dsp:nvSpPr>
      <dsp:spPr>
        <a:xfrm>
          <a:off x="3114474" y="1748"/>
          <a:ext cx="2010410" cy="12062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TT" sz="1700" kern="1200" dirty="0"/>
            <a:t>Parse </a:t>
          </a:r>
          <a:r>
            <a:rPr lang="en-TT" sz="1700" kern="1200"/>
            <a:t>HTML Content BeautifulSoup</a:t>
          </a:r>
          <a:endParaRPr lang="en-TT" sz="1700" kern="1200" dirty="0"/>
        </a:p>
      </dsp:txBody>
      <dsp:txXfrm>
        <a:off x="3114474" y="1748"/>
        <a:ext cx="2010410" cy="1206246"/>
      </dsp:txXfrm>
    </dsp:sp>
    <dsp:sp modelId="{D4B60A81-A593-4FD4-8B5B-39E019945486}">
      <dsp:nvSpPr>
        <dsp:cNvPr id="0" name=""/>
        <dsp:cNvSpPr/>
      </dsp:nvSpPr>
      <dsp:spPr>
        <a:xfrm>
          <a:off x="2650280" y="2227791"/>
          <a:ext cx="431794" cy="91440"/>
        </a:xfrm>
        <a:custGeom>
          <a:avLst/>
          <a:gdLst/>
          <a:ahLst/>
          <a:cxnLst/>
          <a:rect l="0" t="0" r="0" b="0"/>
          <a:pathLst>
            <a:path>
              <a:moveTo>
                <a:pt x="0" y="45720"/>
              </a:moveTo>
              <a:lnTo>
                <a:pt x="43179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TT" sz="500" kern="1200"/>
        </a:p>
      </dsp:txBody>
      <dsp:txXfrm>
        <a:off x="2854617" y="2271200"/>
        <a:ext cx="23119" cy="4623"/>
      </dsp:txXfrm>
    </dsp:sp>
    <dsp:sp modelId="{3B191E07-06B2-4F8A-B2FF-BD317CBEC4D9}">
      <dsp:nvSpPr>
        <dsp:cNvPr id="0" name=""/>
        <dsp:cNvSpPr/>
      </dsp:nvSpPr>
      <dsp:spPr>
        <a:xfrm>
          <a:off x="641670" y="1670388"/>
          <a:ext cx="2010410" cy="12062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TT" sz="1700" kern="1200" dirty="0"/>
            <a:t>Extract </a:t>
          </a:r>
          <a:r>
            <a:rPr lang="en-TT" sz="1700" kern="1200"/>
            <a:t>Launch Records HTML table</a:t>
          </a:r>
          <a:endParaRPr lang="en-TT" sz="1700" kern="1200" dirty="0"/>
        </a:p>
      </dsp:txBody>
      <dsp:txXfrm>
        <a:off x="641670" y="1670388"/>
        <a:ext cx="2010410" cy="1206246"/>
      </dsp:txXfrm>
    </dsp:sp>
    <dsp:sp modelId="{D01B46A4-DC3A-4058-8817-4956E124E7F6}">
      <dsp:nvSpPr>
        <dsp:cNvPr id="0" name=""/>
        <dsp:cNvSpPr/>
      </dsp:nvSpPr>
      <dsp:spPr>
        <a:xfrm>
          <a:off x="1646875" y="2874835"/>
          <a:ext cx="2472804" cy="431794"/>
        </a:xfrm>
        <a:custGeom>
          <a:avLst/>
          <a:gdLst/>
          <a:ahLst/>
          <a:cxnLst/>
          <a:rect l="0" t="0" r="0" b="0"/>
          <a:pathLst>
            <a:path>
              <a:moveTo>
                <a:pt x="2472804" y="0"/>
              </a:moveTo>
              <a:lnTo>
                <a:pt x="2472804" y="232997"/>
              </a:lnTo>
              <a:lnTo>
                <a:pt x="0" y="232997"/>
              </a:lnTo>
              <a:lnTo>
                <a:pt x="0" y="431794"/>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TT" sz="500" kern="1200"/>
        </a:p>
      </dsp:txBody>
      <dsp:txXfrm>
        <a:off x="2820385" y="3088420"/>
        <a:ext cx="125783" cy="4623"/>
      </dsp:txXfrm>
    </dsp:sp>
    <dsp:sp modelId="{5B6FC7E2-81F2-4A4A-9850-000AC77FB3A7}">
      <dsp:nvSpPr>
        <dsp:cNvPr id="0" name=""/>
        <dsp:cNvSpPr/>
      </dsp:nvSpPr>
      <dsp:spPr>
        <a:xfrm>
          <a:off x="3114474" y="1670388"/>
          <a:ext cx="2010410" cy="12062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TT" sz="1700" kern="1200" dirty="0"/>
            <a:t>Convert Table </a:t>
          </a:r>
          <a:r>
            <a:rPr lang="en-TT" sz="1700" kern="1200"/>
            <a:t>to DataFrame pandas DataFrame</a:t>
          </a:r>
          <a:endParaRPr lang="en-TT" sz="1700" kern="1200" dirty="0"/>
        </a:p>
      </dsp:txBody>
      <dsp:txXfrm>
        <a:off x="3114474" y="1670388"/>
        <a:ext cx="2010410" cy="1206246"/>
      </dsp:txXfrm>
    </dsp:sp>
    <dsp:sp modelId="{38CB9ECC-7607-4A62-B37D-65625694296E}">
      <dsp:nvSpPr>
        <dsp:cNvPr id="0" name=""/>
        <dsp:cNvSpPr/>
      </dsp:nvSpPr>
      <dsp:spPr>
        <a:xfrm>
          <a:off x="641670" y="3339029"/>
          <a:ext cx="2010410" cy="12062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TT" sz="1700" kern="1200" dirty="0"/>
            <a:t>Clean and </a:t>
          </a:r>
          <a:r>
            <a:rPr lang="en-TT" sz="1700" kern="1200"/>
            <a:t>Format Data Drop nulls, standardize columns</a:t>
          </a:r>
          <a:endParaRPr lang="en-TT" sz="1700" kern="1200" dirty="0"/>
        </a:p>
      </dsp:txBody>
      <dsp:txXfrm>
        <a:off x="641670" y="3339029"/>
        <a:ext cx="2010410" cy="12062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966F3-BBF7-4B55-8C5C-C93E5DDC50DC}">
      <dsp:nvSpPr>
        <dsp:cNvPr id="0" name=""/>
        <dsp:cNvSpPr/>
      </dsp:nvSpPr>
      <dsp:spPr>
        <a:xfrm>
          <a:off x="1966823" y="1419161"/>
          <a:ext cx="421971" cy="91440"/>
        </a:xfrm>
        <a:custGeom>
          <a:avLst/>
          <a:gdLst/>
          <a:ahLst/>
          <a:cxnLst/>
          <a:rect l="0" t="0" r="0" b="0"/>
          <a:pathLst>
            <a:path>
              <a:moveTo>
                <a:pt x="0" y="45720"/>
              </a:moveTo>
              <a:lnTo>
                <a:pt x="42197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TT" sz="500" kern="1200"/>
        </a:p>
      </dsp:txBody>
      <dsp:txXfrm>
        <a:off x="2166495" y="1462618"/>
        <a:ext cx="22628" cy="4525"/>
      </dsp:txXfrm>
    </dsp:sp>
    <dsp:sp modelId="{0B04F8DB-EF15-446F-851A-AA93D7D20425}">
      <dsp:nvSpPr>
        <dsp:cNvPr id="0" name=""/>
        <dsp:cNvSpPr/>
      </dsp:nvSpPr>
      <dsp:spPr>
        <a:xfrm>
          <a:off x="921" y="874571"/>
          <a:ext cx="1967702" cy="11806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 Missing values were handled and cleaned</a:t>
          </a:r>
          <a:endParaRPr lang="en-TT" sz="1600" kern="1200" dirty="0"/>
        </a:p>
      </dsp:txBody>
      <dsp:txXfrm>
        <a:off x="921" y="874571"/>
        <a:ext cx="1967702" cy="1180621"/>
      </dsp:txXfrm>
    </dsp:sp>
    <dsp:sp modelId="{96DB8618-03AB-4F28-9DA0-4E7869FABDC9}">
      <dsp:nvSpPr>
        <dsp:cNvPr id="0" name=""/>
        <dsp:cNvSpPr/>
      </dsp:nvSpPr>
      <dsp:spPr>
        <a:xfrm>
          <a:off x="984772" y="2053392"/>
          <a:ext cx="2420273" cy="421971"/>
        </a:xfrm>
        <a:custGeom>
          <a:avLst/>
          <a:gdLst/>
          <a:ahLst/>
          <a:cxnLst/>
          <a:rect l="0" t="0" r="0" b="0"/>
          <a:pathLst>
            <a:path>
              <a:moveTo>
                <a:pt x="2420273" y="0"/>
              </a:moveTo>
              <a:lnTo>
                <a:pt x="2420273" y="228085"/>
              </a:lnTo>
              <a:lnTo>
                <a:pt x="0" y="228085"/>
              </a:lnTo>
              <a:lnTo>
                <a:pt x="0" y="421971"/>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TT" sz="500" kern="1200"/>
        </a:p>
      </dsp:txBody>
      <dsp:txXfrm>
        <a:off x="2133353" y="2262115"/>
        <a:ext cx="123111" cy="4525"/>
      </dsp:txXfrm>
    </dsp:sp>
    <dsp:sp modelId="{5B8A0D02-488F-4F1C-AF07-A7C569ADA3C8}">
      <dsp:nvSpPr>
        <dsp:cNvPr id="0" name=""/>
        <dsp:cNvSpPr/>
      </dsp:nvSpPr>
      <dsp:spPr>
        <a:xfrm>
          <a:off x="2421195" y="874571"/>
          <a:ext cx="1967702" cy="11806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 Falcon 9 launches were filtered</a:t>
          </a:r>
          <a:endParaRPr lang="en-TT" sz="1600" kern="1200" dirty="0"/>
        </a:p>
      </dsp:txBody>
      <dsp:txXfrm>
        <a:off x="2421195" y="874571"/>
        <a:ext cx="1967702" cy="1180621"/>
      </dsp:txXfrm>
    </dsp:sp>
    <dsp:sp modelId="{E7E1AEEA-4339-49FA-B729-4B3DF19F9463}">
      <dsp:nvSpPr>
        <dsp:cNvPr id="0" name=""/>
        <dsp:cNvSpPr/>
      </dsp:nvSpPr>
      <dsp:spPr>
        <a:xfrm>
          <a:off x="1966823" y="3052354"/>
          <a:ext cx="421971" cy="91440"/>
        </a:xfrm>
        <a:custGeom>
          <a:avLst/>
          <a:gdLst/>
          <a:ahLst/>
          <a:cxnLst/>
          <a:rect l="0" t="0" r="0" b="0"/>
          <a:pathLst>
            <a:path>
              <a:moveTo>
                <a:pt x="0" y="45720"/>
              </a:moveTo>
              <a:lnTo>
                <a:pt x="42197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TT" sz="500" kern="1200"/>
        </a:p>
      </dsp:txBody>
      <dsp:txXfrm>
        <a:off x="2166495" y="3095811"/>
        <a:ext cx="22628" cy="4525"/>
      </dsp:txXfrm>
    </dsp:sp>
    <dsp:sp modelId="{5BF79FBB-7ABD-4830-979A-533AC0D77CCB}">
      <dsp:nvSpPr>
        <dsp:cNvPr id="0" name=""/>
        <dsp:cNvSpPr/>
      </dsp:nvSpPr>
      <dsp:spPr>
        <a:xfrm>
          <a:off x="921" y="2507763"/>
          <a:ext cx="1967702" cy="11806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TT" sz="1600" kern="1200" dirty="0"/>
            <a:t> Categorical variables were encoded</a:t>
          </a:r>
        </a:p>
      </dsp:txBody>
      <dsp:txXfrm>
        <a:off x="921" y="2507763"/>
        <a:ext cx="1967702" cy="1180621"/>
      </dsp:txXfrm>
    </dsp:sp>
    <dsp:sp modelId="{AB4AFF96-3CC2-44B3-A5F7-838B4E580FCA}">
      <dsp:nvSpPr>
        <dsp:cNvPr id="0" name=""/>
        <dsp:cNvSpPr/>
      </dsp:nvSpPr>
      <dsp:spPr>
        <a:xfrm>
          <a:off x="2421195" y="2507763"/>
          <a:ext cx="1967702" cy="11806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 A binary target variable (</a:t>
          </a:r>
          <a:r>
            <a:rPr lang="en-US" sz="1600" kern="1200" dirty="0" err="1"/>
            <a:t>LandingOutcome</a:t>
          </a:r>
          <a:r>
            <a:rPr lang="en-US" sz="1600" kern="1200" dirty="0"/>
            <a:t>) was created</a:t>
          </a:r>
          <a:endParaRPr lang="en-TT" sz="1600" kern="1200" dirty="0"/>
        </a:p>
      </dsp:txBody>
      <dsp:txXfrm>
        <a:off x="2421195" y="2507763"/>
        <a:ext cx="1967702" cy="11806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D451B4-1B46-41E5-BA42-5309605865D4}">
      <dsp:nvSpPr>
        <dsp:cNvPr id="0" name=""/>
        <dsp:cNvSpPr/>
      </dsp:nvSpPr>
      <dsp:spPr>
        <a:xfrm>
          <a:off x="2328627" y="577469"/>
          <a:ext cx="446602" cy="91440"/>
        </a:xfrm>
        <a:custGeom>
          <a:avLst/>
          <a:gdLst/>
          <a:ahLst/>
          <a:cxnLst/>
          <a:rect l="0" t="0" r="0" b="0"/>
          <a:pathLst>
            <a:path>
              <a:moveTo>
                <a:pt x="0" y="45720"/>
              </a:moveTo>
              <a:lnTo>
                <a:pt x="44660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TT" sz="500" kern="1200"/>
        </a:p>
      </dsp:txBody>
      <dsp:txXfrm>
        <a:off x="2539998" y="620803"/>
        <a:ext cx="23860" cy="4772"/>
      </dsp:txXfrm>
    </dsp:sp>
    <dsp:sp modelId="{BDBDC3C5-5B2F-45B0-94E5-4227DB8A0AA8}">
      <dsp:nvSpPr>
        <dsp:cNvPr id="0" name=""/>
        <dsp:cNvSpPr/>
      </dsp:nvSpPr>
      <dsp:spPr>
        <a:xfrm>
          <a:off x="255635" y="751"/>
          <a:ext cx="2074791" cy="1244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TT" sz="1800" kern="1200"/>
            <a:t>Prepare Dataset Feature selection and scaling</a:t>
          </a:r>
          <a:endParaRPr lang="en-TT" sz="1800" kern="1200" dirty="0"/>
        </a:p>
      </dsp:txBody>
      <dsp:txXfrm>
        <a:off x="255635" y="751"/>
        <a:ext cx="2074791" cy="1244875"/>
      </dsp:txXfrm>
    </dsp:sp>
    <dsp:sp modelId="{4FA1A616-26B0-4E9A-8D98-E8A58481CDF3}">
      <dsp:nvSpPr>
        <dsp:cNvPr id="0" name=""/>
        <dsp:cNvSpPr/>
      </dsp:nvSpPr>
      <dsp:spPr>
        <a:xfrm>
          <a:off x="1293031" y="1243826"/>
          <a:ext cx="2551994" cy="446602"/>
        </a:xfrm>
        <a:custGeom>
          <a:avLst/>
          <a:gdLst/>
          <a:ahLst/>
          <a:cxnLst/>
          <a:rect l="0" t="0" r="0" b="0"/>
          <a:pathLst>
            <a:path>
              <a:moveTo>
                <a:pt x="2551994" y="0"/>
              </a:moveTo>
              <a:lnTo>
                <a:pt x="2551994" y="240401"/>
              </a:lnTo>
              <a:lnTo>
                <a:pt x="0" y="240401"/>
              </a:lnTo>
              <a:lnTo>
                <a:pt x="0" y="44660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TT" sz="500" kern="1200"/>
        </a:p>
      </dsp:txBody>
      <dsp:txXfrm>
        <a:off x="2504123" y="1464741"/>
        <a:ext cx="129811" cy="4772"/>
      </dsp:txXfrm>
    </dsp:sp>
    <dsp:sp modelId="{D334AF65-0704-462E-A5F5-21DA726519DA}">
      <dsp:nvSpPr>
        <dsp:cNvPr id="0" name=""/>
        <dsp:cNvSpPr/>
      </dsp:nvSpPr>
      <dsp:spPr>
        <a:xfrm>
          <a:off x="2807630" y="751"/>
          <a:ext cx="2074791" cy="1244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TT" sz="1800" kern="1200"/>
            <a:t>Split Data Training and testing sets</a:t>
          </a:r>
          <a:endParaRPr lang="en-TT" sz="1800" kern="1200" dirty="0"/>
        </a:p>
      </dsp:txBody>
      <dsp:txXfrm>
        <a:off x="2807630" y="751"/>
        <a:ext cx="2074791" cy="1244875"/>
      </dsp:txXfrm>
    </dsp:sp>
    <dsp:sp modelId="{B9A1B044-753F-4F1C-A245-BB5FB50CA8CC}">
      <dsp:nvSpPr>
        <dsp:cNvPr id="0" name=""/>
        <dsp:cNvSpPr/>
      </dsp:nvSpPr>
      <dsp:spPr>
        <a:xfrm>
          <a:off x="2328627" y="2299546"/>
          <a:ext cx="446602" cy="91440"/>
        </a:xfrm>
        <a:custGeom>
          <a:avLst/>
          <a:gdLst/>
          <a:ahLst/>
          <a:cxnLst/>
          <a:rect l="0" t="0" r="0" b="0"/>
          <a:pathLst>
            <a:path>
              <a:moveTo>
                <a:pt x="0" y="45720"/>
              </a:moveTo>
              <a:lnTo>
                <a:pt x="44660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TT" sz="500" kern="1200"/>
        </a:p>
      </dsp:txBody>
      <dsp:txXfrm>
        <a:off x="2539998" y="2342880"/>
        <a:ext cx="23860" cy="4772"/>
      </dsp:txXfrm>
    </dsp:sp>
    <dsp:sp modelId="{5E07138F-EA0A-450E-AE00-7F9A16629372}">
      <dsp:nvSpPr>
        <dsp:cNvPr id="0" name=""/>
        <dsp:cNvSpPr/>
      </dsp:nvSpPr>
      <dsp:spPr>
        <a:xfrm>
          <a:off x="255635" y="1722828"/>
          <a:ext cx="2074791" cy="1244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TT" sz="1800" kern="1200" dirty="0"/>
            <a:t>Train </a:t>
          </a:r>
          <a:r>
            <a:rPr lang="en-TT" sz="1800" kern="1200"/>
            <a:t>Classification Models LR, SVM, DT, KNN</a:t>
          </a:r>
          <a:endParaRPr lang="en-TT" sz="1800" kern="1200" dirty="0"/>
        </a:p>
      </dsp:txBody>
      <dsp:txXfrm>
        <a:off x="255635" y="1722828"/>
        <a:ext cx="2074791" cy="1244875"/>
      </dsp:txXfrm>
    </dsp:sp>
    <dsp:sp modelId="{210ACBD4-DE99-43D9-9025-96F8727C0A05}">
      <dsp:nvSpPr>
        <dsp:cNvPr id="0" name=""/>
        <dsp:cNvSpPr/>
      </dsp:nvSpPr>
      <dsp:spPr>
        <a:xfrm>
          <a:off x="1293031" y="2965904"/>
          <a:ext cx="2551994" cy="446602"/>
        </a:xfrm>
        <a:custGeom>
          <a:avLst/>
          <a:gdLst/>
          <a:ahLst/>
          <a:cxnLst/>
          <a:rect l="0" t="0" r="0" b="0"/>
          <a:pathLst>
            <a:path>
              <a:moveTo>
                <a:pt x="2551994" y="0"/>
              </a:moveTo>
              <a:lnTo>
                <a:pt x="2551994" y="240401"/>
              </a:lnTo>
              <a:lnTo>
                <a:pt x="0" y="240401"/>
              </a:lnTo>
              <a:lnTo>
                <a:pt x="0" y="44660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TT" sz="500" kern="1200"/>
        </a:p>
      </dsp:txBody>
      <dsp:txXfrm>
        <a:off x="2504123" y="3186819"/>
        <a:ext cx="129811" cy="4772"/>
      </dsp:txXfrm>
    </dsp:sp>
    <dsp:sp modelId="{F0698E73-6D16-48E6-8697-8A689CD65D80}">
      <dsp:nvSpPr>
        <dsp:cNvPr id="0" name=""/>
        <dsp:cNvSpPr/>
      </dsp:nvSpPr>
      <dsp:spPr>
        <a:xfrm>
          <a:off x="2807630" y="1722828"/>
          <a:ext cx="2074791" cy="1244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TT" sz="1800" kern="1200"/>
            <a:t>Tune Hyperparameters Cross-validation</a:t>
          </a:r>
          <a:endParaRPr lang="en-TT" sz="1800" kern="1200" dirty="0"/>
        </a:p>
      </dsp:txBody>
      <dsp:txXfrm>
        <a:off x="2807630" y="1722828"/>
        <a:ext cx="2074791" cy="1244875"/>
      </dsp:txXfrm>
    </dsp:sp>
    <dsp:sp modelId="{BD94816B-D052-47C0-86E4-7F85554CF3AA}">
      <dsp:nvSpPr>
        <dsp:cNvPr id="0" name=""/>
        <dsp:cNvSpPr/>
      </dsp:nvSpPr>
      <dsp:spPr>
        <a:xfrm>
          <a:off x="2328627" y="4021623"/>
          <a:ext cx="446602" cy="91440"/>
        </a:xfrm>
        <a:custGeom>
          <a:avLst/>
          <a:gdLst/>
          <a:ahLst/>
          <a:cxnLst/>
          <a:rect l="0" t="0" r="0" b="0"/>
          <a:pathLst>
            <a:path>
              <a:moveTo>
                <a:pt x="0" y="45720"/>
              </a:moveTo>
              <a:lnTo>
                <a:pt x="44660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TT" sz="500" kern="1200"/>
        </a:p>
      </dsp:txBody>
      <dsp:txXfrm>
        <a:off x="2539998" y="4064957"/>
        <a:ext cx="23860" cy="4772"/>
      </dsp:txXfrm>
    </dsp:sp>
    <dsp:sp modelId="{A1A8A8D6-827B-43D4-9A0A-75D5732DE568}">
      <dsp:nvSpPr>
        <dsp:cNvPr id="0" name=""/>
        <dsp:cNvSpPr/>
      </dsp:nvSpPr>
      <dsp:spPr>
        <a:xfrm>
          <a:off x="255635" y="3444906"/>
          <a:ext cx="2074791" cy="1244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TT" sz="1800" kern="1200"/>
            <a:t>Evaluate Models Accuracy and confusion matrix</a:t>
          </a:r>
          <a:endParaRPr lang="en-TT" sz="1800" kern="1200" dirty="0"/>
        </a:p>
      </dsp:txBody>
      <dsp:txXfrm>
        <a:off x="255635" y="3444906"/>
        <a:ext cx="2074791" cy="1244875"/>
      </dsp:txXfrm>
    </dsp:sp>
    <dsp:sp modelId="{73D80854-6B88-4C6B-B67B-C74C9804976E}">
      <dsp:nvSpPr>
        <dsp:cNvPr id="0" name=""/>
        <dsp:cNvSpPr/>
      </dsp:nvSpPr>
      <dsp:spPr>
        <a:xfrm>
          <a:off x="2807630" y="3444906"/>
          <a:ext cx="2074791" cy="1244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TT" sz="1800" kern="1200" dirty="0"/>
            <a:t>Select </a:t>
          </a:r>
          <a:r>
            <a:rPr lang="en-TT" sz="1800" kern="1200"/>
            <a:t>Best Model Highest performance</a:t>
          </a:r>
          <a:endParaRPr lang="en-TT" sz="1800" kern="1200" dirty="0"/>
        </a:p>
      </dsp:txBody>
      <dsp:txXfrm>
        <a:off x="2807630" y="3444906"/>
        <a:ext cx="2074791" cy="1244875"/>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1/11/2026</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1/11/2026</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Shamir Ragoonanan</a:t>
            </a:r>
          </a:p>
          <a:p>
            <a:r>
              <a:rPr lang="en-US" dirty="0">
                <a:solidFill>
                  <a:schemeClr val="bg2"/>
                </a:solidFill>
                <a:latin typeface="Abadi" panose="020B0604020104020204" pitchFamily="34" charset="0"/>
                <a:ea typeface="SF Pro" pitchFamily="2" charset="0"/>
                <a:cs typeface="SF Pro" pitchFamily="2" charset="0"/>
              </a:rPr>
              <a:t>January 2026</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3371"/>
            <a:ext cx="5957360" cy="4783592"/>
          </a:xfrm>
          <a:prstGeom prst="rect">
            <a:avLst/>
          </a:prstGeom>
        </p:spPr>
        <p:txBody>
          <a:bodyPr/>
          <a:lstStyle/>
          <a:p>
            <a:r>
              <a:rPr lang="en-US" sz="2200" dirty="0">
                <a:latin typeface="Abadi" panose="020B0604020104020204" pitchFamily="34" charset="0"/>
              </a:rPr>
              <a:t>Missing values were handled and cleaned</a:t>
            </a:r>
          </a:p>
          <a:p>
            <a:r>
              <a:rPr lang="en-US" sz="2200" dirty="0">
                <a:latin typeface="Abadi" panose="020B0604020104020204" pitchFamily="34" charset="0"/>
              </a:rPr>
              <a:t>Categorical variables were encoded</a:t>
            </a:r>
          </a:p>
          <a:p>
            <a:r>
              <a:rPr lang="en-US" sz="2200" dirty="0">
                <a:latin typeface="Abadi" panose="020B0604020104020204" pitchFamily="34" charset="0"/>
              </a:rPr>
              <a:t>Only Falcon 9 launches were retained</a:t>
            </a:r>
          </a:p>
          <a:p>
            <a:r>
              <a:rPr lang="en-US" sz="2200" dirty="0">
                <a:latin typeface="Abadi" panose="020B0604020104020204" pitchFamily="34" charset="0"/>
              </a:rPr>
              <a:t>A binary target variable (</a:t>
            </a:r>
            <a:r>
              <a:rPr lang="en-US" sz="2200" dirty="0" err="1">
                <a:latin typeface="Abadi" panose="020B0604020104020204" pitchFamily="34" charset="0"/>
              </a:rPr>
              <a:t>LandingOutcome</a:t>
            </a:r>
            <a:r>
              <a:rPr lang="en-US" sz="2200" dirty="0">
                <a:latin typeface="Abadi" panose="020B0604020104020204" pitchFamily="34" charset="0"/>
              </a:rPr>
              <a:t>) was created</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5DA510CC-9D02-E42A-6517-4D1E60713BE9}"/>
              </a:ext>
            </a:extLst>
          </p:cNvPr>
          <p:cNvGraphicFramePr/>
          <p:nvPr>
            <p:extLst>
              <p:ext uri="{D42A27DB-BD31-4B8C-83A1-F6EECF244321}">
                <p14:modId xmlns:p14="http://schemas.microsoft.com/office/powerpoint/2010/main" val="3776100226"/>
              </p:ext>
            </p:extLst>
          </p:nvPr>
        </p:nvGraphicFramePr>
        <p:xfrm>
          <a:off x="7032170" y="1575377"/>
          <a:ext cx="4389819" cy="45629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601586"/>
          </a:xfrm>
          <a:prstGeom prst="rect">
            <a:avLst/>
          </a:prstGeom>
        </p:spPr>
        <p:txBody>
          <a:bodyPr lIns="91440" tIns="45720" rIns="91440" bIns="45720" anchor="t"/>
          <a:lstStyle/>
          <a:p>
            <a:pPr marL="0" indent="0">
              <a:buNone/>
            </a:pPr>
            <a:r>
              <a:rPr lang="en-US" sz="2200" dirty="0">
                <a:latin typeface="Abadi" panose="020B0604020104020204" pitchFamily="34" charset="0"/>
              </a:rPr>
              <a:t>• Bar charts were used to analyze the relationship between launch site, orbit type, and landing success</a:t>
            </a:r>
          </a:p>
          <a:p>
            <a:pPr marL="0" indent="0">
              <a:buNone/>
            </a:pPr>
            <a:r>
              <a:rPr lang="en-US" sz="2200" dirty="0">
                <a:latin typeface="Abadi" panose="020B0604020104020204" pitchFamily="34" charset="0"/>
              </a:rPr>
              <a:t>• Scatter plots were used to examine the impact of payload mass on landing outcome</a:t>
            </a:r>
          </a:p>
          <a:p>
            <a:pPr marL="0" indent="0">
              <a:buNone/>
            </a:pPr>
            <a:r>
              <a:rPr lang="en-US" sz="2200" dirty="0">
                <a:latin typeface="Abadi" panose="020B0604020104020204" pitchFamily="34" charset="0"/>
              </a:rPr>
              <a:t>• Line plots were used to observe launch trends over time</a:t>
            </a:r>
          </a:p>
          <a:p>
            <a:pPr marL="0" indent="0">
              <a:buNone/>
            </a:pPr>
            <a:r>
              <a:rPr lang="en-US" sz="2200" dirty="0">
                <a:latin typeface="Abadi" panose="020B0604020104020204" pitchFamily="34" charset="0"/>
              </a:rPr>
              <a:t>• These visualizations helped identify patterns and correlations influencing Falcon 9 landing success</a:t>
            </a:r>
          </a:p>
          <a:p>
            <a:pPr marL="0" indent="0">
              <a:buNone/>
            </a:pPr>
            <a:endParaRPr lang="en-US" sz="2200" dirty="0">
              <a:latin typeface="Abadi" panose="020B0604020104020204" pitchFamily="34" charset="0"/>
            </a:endParaRPr>
          </a:p>
          <a:p>
            <a:pPr marL="0" indent="0">
              <a:buNone/>
            </a:pPr>
            <a:r>
              <a:rPr lang="en-US" sz="2200" dirty="0">
                <a:latin typeface="Abadi" panose="020B0604020104020204" pitchFamily="34" charset="0"/>
              </a:rPr>
              <a:t>• </a:t>
            </a:r>
            <a:r>
              <a:rPr lang="en-US" sz="2400" dirty="0" err="1"/>
              <a:t>Github</a:t>
            </a:r>
            <a:r>
              <a:rPr lang="en-US" sz="2400" dirty="0"/>
              <a:t> URL: https://github.com/shamir-ragoonanan/spacex-launch-prediction</a:t>
            </a:r>
          </a:p>
          <a:p>
            <a:pPr marL="0" indent="0">
              <a:buNone/>
            </a:pP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578428"/>
            <a:ext cx="10217001" cy="4740921"/>
          </a:xfrm>
          <a:prstGeom prst="rect">
            <a:avLst/>
          </a:prstGeom>
        </p:spPr>
        <p:txBody>
          <a:bodyPr lIns="91440" tIns="45720" rIns="91440" bIns="45720" anchor="t"/>
          <a:lstStyle/>
          <a:p>
            <a:pPr marL="0" indent="0">
              <a:buNone/>
            </a:pPr>
            <a:r>
              <a:rPr lang="en-US" sz="2200" dirty="0">
                <a:latin typeface="Abadi" panose="020B0604020104020204" pitchFamily="34" charset="0"/>
              </a:rPr>
              <a:t>• SQL queries were used to explore launch data by grouping and aggregating key variables such as launch site, orbit type, and landing outcome</a:t>
            </a:r>
          </a:p>
          <a:p>
            <a:pPr marL="0" indent="0">
              <a:buNone/>
            </a:pPr>
            <a:r>
              <a:rPr lang="en-US" sz="2200" dirty="0">
                <a:latin typeface="Abadi" panose="020B0604020104020204" pitchFamily="34" charset="0"/>
              </a:rPr>
              <a:t>• Aggregate functions (COUNT, SUM, AVG) were applied to analyze success rates and payload distributions</a:t>
            </a:r>
          </a:p>
          <a:p>
            <a:pPr marL="0" indent="0">
              <a:buNone/>
            </a:pPr>
            <a:r>
              <a:rPr lang="en-US" sz="2200" dirty="0">
                <a:latin typeface="Abadi" panose="020B0604020104020204" pitchFamily="34" charset="0"/>
              </a:rPr>
              <a:t>• Filtering and ordering queries were used to compare Falcon 9 launch performance across different conditions</a:t>
            </a:r>
          </a:p>
          <a:p>
            <a:pPr marL="0" indent="0">
              <a:buNone/>
            </a:pPr>
            <a:r>
              <a:rPr lang="en-US" sz="2200" dirty="0">
                <a:latin typeface="Abadi" panose="020B0604020104020204" pitchFamily="34" charset="0"/>
              </a:rPr>
              <a:t>• SQL analysis helped validate patterns observed during visual exploratory data analysis</a:t>
            </a:r>
          </a:p>
          <a:p>
            <a:pPr marL="0" indent="0">
              <a:buNone/>
            </a:pPr>
            <a:endParaRPr lang="en-US" sz="2200" dirty="0">
              <a:latin typeface="Abadi" panose="020B0604020104020204" pitchFamily="34" charset="0"/>
            </a:endParaRPr>
          </a:p>
          <a:p>
            <a:pPr marL="0" indent="0">
              <a:buNone/>
            </a:pPr>
            <a:r>
              <a:rPr lang="en-US" sz="2200" dirty="0">
                <a:latin typeface="Abadi" panose="020B0604020104020204" pitchFamily="34" charset="0"/>
              </a:rPr>
              <a:t>• </a:t>
            </a:r>
            <a:r>
              <a:rPr lang="en-US" sz="2400" dirty="0" err="1"/>
              <a:t>Github</a:t>
            </a:r>
            <a:r>
              <a:rPr lang="en-US" sz="2400" dirty="0"/>
              <a:t> URL: https://github.com/shamir-ragoonanan/spacex-launch-prediction</a:t>
            </a:r>
          </a:p>
          <a:p>
            <a:pPr marL="0" indent="0">
              <a:buNone/>
            </a:pPr>
            <a:endParaRPr lang="en-US" sz="2200" dirty="0">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20000"/>
          </a:bodyPr>
          <a:lstStyle/>
          <a:p>
            <a:pPr marL="0" indent="0">
              <a:buNone/>
            </a:pPr>
            <a:r>
              <a:rPr lang="en-US" sz="2600" dirty="0">
                <a:latin typeface="Abadi" panose="020B0604020104020204" pitchFamily="34" charset="0"/>
              </a:rPr>
              <a:t>• An interactive Folium map was created to visualize SpaceX launch sites and landing outcomes</a:t>
            </a:r>
          </a:p>
          <a:p>
            <a:pPr marL="0" indent="0">
              <a:buNone/>
            </a:pPr>
            <a:r>
              <a:rPr lang="en-US" sz="2600" dirty="0">
                <a:latin typeface="Abadi" panose="020B0604020104020204" pitchFamily="34" charset="0"/>
              </a:rPr>
              <a:t>• Markers were added to represent launch site locations with popups displaying site names and coordinates</a:t>
            </a:r>
          </a:p>
          <a:p>
            <a:pPr marL="0" indent="0">
              <a:buNone/>
            </a:pPr>
            <a:r>
              <a:rPr lang="en-US" sz="2600" dirty="0">
                <a:latin typeface="Abadi" panose="020B0604020104020204" pitchFamily="34" charset="0"/>
              </a:rPr>
              <a:t>• Circle markers were used to indicate launch success and failure using color and size for visual distinction</a:t>
            </a:r>
          </a:p>
          <a:p>
            <a:pPr marL="0" indent="0">
              <a:buNone/>
            </a:pPr>
            <a:r>
              <a:rPr lang="en-US" sz="2600" dirty="0">
                <a:latin typeface="Abadi" panose="020B0604020104020204" pitchFamily="34" charset="0"/>
              </a:rPr>
              <a:t>• Distance lines were added to show proximity between launch sites and nearby geographical features</a:t>
            </a:r>
          </a:p>
          <a:p>
            <a:pPr marL="0" indent="0">
              <a:buNone/>
            </a:pPr>
            <a:r>
              <a:rPr lang="en-US" sz="2600" dirty="0">
                <a:latin typeface="Abadi" panose="020B0604020104020204" pitchFamily="34" charset="0"/>
              </a:rPr>
              <a:t>• These map objects helped provide spatial insight into launch site locations and landing performance</a:t>
            </a:r>
          </a:p>
          <a:p>
            <a:pPr marL="0" indent="0">
              <a:buNone/>
            </a:pPr>
            <a:endParaRPr lang="en-US" sz="2600" dirty="0">
              <a:latin typeface="Abadi" panose="020B0604020104020204" pitchFamily="34" charset="0"/>
            </a:endParaRPr>
          </a:p>
          <a:p>
            <a:pPr marL="0" indent="0">
              <a:buNone/>
            </a:pPr>
            <a:r>
              <a:rPr lang="en-US" sz="2600" dirty="0">
                <a:latin typeface="Abadi" panose="020B0604020104020204" pitchFamily="34" charset="0"/>
              </a:rPr>
              <a:t>• </a:t>
            </a:r>
            <a:r>
              <a:rPr lang="en-US" sz="2400" dirty="0" err="1"/>
              <a:t>Github</a:t>
            </a:r>
            <a:r>
              <a:rPr lang="en-US" sz="2400" dirty="0"/>
              <a:t> URL: https://github.com/shamir-ragoonanan/spacex-launch-prediction</a:t>
            </a:r>
          </a:p>
          <a:p>
            <a:pPr marL="0" indent="0">
              <a:buNone/>
            </a:pPr>
            <a:endParaRPr lang="en-US" sz="26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marL="0" indent="0">
              <a:buNone/>
            </a:pPr>
            <a:r>
              <a:rPr lang="en-US" sz="2400" dirty="0">
                <a:latin typeface="Abadi" panose="020B0604020104020204" pitchFamily="34" charset="0"/>
              </a:rPr>
              <a:t>• An interactive dashboard was built using </a:t>
            </a:r>
            <a:r>
              <a:rPr lang="en-US" sz="2400" dirty="0" err="1">
                <a:latin typeface="Abadi" panose="020B0604020104020204" pitchFamily="34" charset="0"/>
              </a:rPr>
              <a:t>Plotly</a:t>
            </a:r>
            <a:r>
              <a:rPr lang="en-US" sz="2400" dirty="0">
                <a:latin typeface="Abadi" panose="020B0604020104020204" pitchFamily="34" charset="0"/>
              </a:rPr>
              <a:t> Dash to explore Falcon 9 launch and landing data</a:t>
            </a:r>
          </a:p>
          <a:p>
            <a:pPr marL="0" indent="0">
              <a:buNone/>
            </a:pPr>
            <a:r>
              <a:rPr lang="en-US" sz="2400" dirty="0">
                <a:latin typeface="Abadi" panose="020B0604020104020204" pitchFamily="34" charset="0"/>
              </a:rPr>
              <a:t>• The dashboard includes bar charts showing launch success by site and orbit type</a:t>
            </a:r>
          </a:p>
          <a:p>
            <a:pPr marL="0" indent="0">
              <a:buNone/>
            </a:pPr>
            <a:r>
              <a:rPr lang="en-US" sz="2400" dirty="0">
                <a:latin typeface="Abadi" panose="020B0604020104020204" pitchFamily="34" charset="0"/>
              </a:rPr>
              <a:t>• Scatter plots were added to analyze the relationship between payload mass and landing outcome</a:t>
            </a:r>
          </a:p>
          <a:p>
            <a:pPr marL="0" indent="0">
              <a:buNone/>
            </a:pPr>
            <a:r>
              <a:rPr lang="en-US" sz="2400" dirty="0">
                <a:latin typeface="Abadi" panose="020B0604020104020204" pitchFamily="34" charset="0"/>
              </a:rPr>
              <a:t>• Dropdown menus and range sliders were implemented to allow user-driven filtering and interaction</a:t>
            </a:r>
          </a:p>
          <a:p>
            <a:pPr marL="0" indent="0">
              <a:buNone/>
            </a:pPr>
            <a:r>
              <a:rPr lang="en-US" sz="2400" dirty="0">
                <a:latin typeface="Abadi" panose="020B0604020104020204" pitchFamily="34" charset="0"/>
              </a:rPr>
              <a:t>• These interactive components enable dynamic exploration of factors affecting Falcon 9 landing success</a:t>
            </a:r>
          </a:p>
          <a:p>
            <a:pPr marL="0" indent="0">
              <a:buNone/>
            </a:pPr>
            <a:endParaRPr lang="en-US" sz="2400" dirty="0">
              <a:latin typeface="Abadi" panose="020B0604020104020204" pitchFamily="34" charset="0"/>
            </a:endParaRPr>
          </a:p>
          <a:p>
            <a:pPr marL="0" indent="0">
              <a:buNone/>
            </a:pPr>
            <a:r>
              <a:rPr lang="en-US" sz="2400" dirty="0">
                <a:latin typeface="Abadi" panose="020B0604020104020204" pitchFamily="34" charset="0"/>
              </a:rPr>
              <a:t>• </a:t>
            </a:r>
            <a:r>
              <a:rPr lang="en-US" sz="2400" dirty="0" err="1"/>
              <a:t>Github</a:t>
            </a:r>
            <a:r>
              <a:rPr lang="en-US" sz="2400" dirty="0"/>
              <a:t> URL: https://github.com/shamir-ragoonanan/spacex-launch-prediction</a:t>
            </a:r>
          </a:p>
          <a:p>
            <a:pPr marL="0" indent="0">
              <a:buNone/>
            </a:pPr>
            <a:endParaRPr lang="en-US" sz="2400" dirty="0">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739647" cy="4351338"/>
          </a:xfrm>
          <a:prstGeom prst="rect">
            <a:avLst/>
          </a:prstGeom>
        </p:spPr>
        <p:txBody>
          <a:bodyPr>
            <a:normAutofit fontScale="77500" lnSpcReduction="20000"/>
          </a:bodyPr>
          <a:lstStyle/>
          <a:p>
            <a:pPr marL="0" indent="0">
              <a:buNone/>
            </a:pPr>
            <a:r>
              <a:rPr lang="en-US" dirty="0">
                <a:latin typeface="Abadi" panose="020B0604020104020204" pitchFamily="34" charset="0"/>
              </a:rPr>
              <a:t>• Multiple classification models were developed to predict Falcon 9 landing success</a:t>
            </a:r>
          </a:p>
          <a:p>
            <a:pPr marL="0" indent="0">
              <a:buNone/>
            </a:pPr>
            <a:r>
              <a:rPr lang="en-US" dirty="0">
                <a:latin typeface="Abadi" panose="020B0604020104020204" pitchFamily="34" charset="0"/>
              </a:rPr>
              <a:t>• The dataset was split into training and testing sets to evaluate model performance</a:t>
            </a:r>
          </a:p>
          <a:p>
            <a:pPr marL="0" indent="0">
              <a:buNone/>
            </a:pPr>
            <a:r>
              <a:rPr lang="en-US" dirty="0">
                <a:latin typeface="Abadi" panose="020B0604020104020204" pitchFamily="34" charset="0"/>
              </a:rPr>
              <a:t>• Logistic Regression, Support Vector Machine, Decision Tree, and K-Nearest Neighbors models were trained</a:t>
            </a:r>
          </a:p>
          <a:p>
            <a:pPr marL="0" indent="0">
              <a:buNone/>
            </a:pPr>
            <a:r>
              <a:rPr lang="en-US" dirty="0">
                <a:latin typeface="Abadi" panose="020B0604020104020204" pitchFamily="34" charset="0"/>
              </a:rPr>
              <a:t>• Hyperparameter tuning and cross-validation were applied to improve model performance</a:t>
            </a:r>
          </a:p>
          <a:p>
            <a:pPr marL="0" indent="0">
              <a:buNone/>
            </a:pPr>
            <a:r>
              <a:rPr lang="en-US" dirty="0">
                <a:latin typeface="Abadi" panose="020B0604020104020204" pitchFamily="34" charset="0"/>
              </a:rPr>
              <a:t>• Model accuracy and confusion matrices were used to identify the best performing classifier</a:t>
            </a:r>
          </a:p>
          <a:p>
            <a:pPr marL="0" indent="0">
              <a:buNone/>
            </a:pPr>
            <a:endParaRPr lang="en-US" dirty="0">
              <a:latin typeface="Abadi" panose="020B0604020104020204" pitchFamily="34" charset="0"/>
            </a:endParaRPr>
          </a:p>
          <a:p>
            <a:pPr marL="0" indent="0">
              <a:buNone/>
            </a:pPr>
            <a:r>
              <a:rPr lang="en-US" dirty="0">
                <a:latin typeface="Abadi" panose="020B0604020104020204" pitchFamily="34" charset="0"/>
              </a:rPr>
              <a:t>• </a:t>
            </a:r>
            <a:r>
              <a:rPr lang="en-US" dirty="0" err="1"/>
              <a:t>Github</a:t>
            </a:r>
            <a:r>
              <a:rPr lang="en-US" dirty="0"/>
              <a:t> URL: https://github.com/shamir-ragoonanan/spacex-launch-prediction</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1C4F0FD3-176B-6E81-7AE3-447A99C21A2E}"/>
              </a:ext>
            </a:extLst>
          </p:cNvPr>
          <p:cNvGraphicFramePr/>
          <p:nvPr>
            <p:extLst>
              <p:ext uri="{D42A27DB-BD31-4B8C-83A1-F6EECF244321}">
                <p14:modId xmlns:p14="http://schemas.microsoft.com/office/powerpoint/2010/main" val="2850189338"/>
              </p:ext>
            </p:extLst>
          </p:nvPr>
        </p:nvGraphicFramePr>
        <p:xfrm>
          <a:off x="6509656" y="1447800"/>
          <a:ext cx="5138058" cy="4690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554732" cy="40382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Exploratory data analysis revealed strong relationships between launch site, orbit type, payload mass, and Falcon 9 landing success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Interactive analytics using Folium maps and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dashboards provided spatial and dynamic insights into launch performance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Predictive classification models demonstrated that landing outcomes can be accurately predicted using engineered features and machine learning techniques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534887"/>
            <a:ext cx="10140484" cy="227511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Each point represents a Falcon 9 launch, plotted by flight number and launch site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Early launches show a higher frequency of unsuccessful landings across sites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Landing success becomes more consistent as flight numbers increase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This trend suggests improved launch and landing reliability over time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942FAB7-4289-5105-0E38-DBBB88D9F565}"/>
              </a:ext>
            </a:extLst>
          </p:cNvPr>
          <p:cNvPicPr>
            <a:picLocks noChangeAspect="1"/>
          </p:cNvPicPr>
          <p:nvPr/>
        </p:nvPicPr>
        <p:blipFill>
          <a:blip r:embed="rId3"/>
          <a:stretch>
            <a:fillRect/>
          </a:stretch>
        </p:blipFill>
        <p:spPr>
          <a:xfrm>
            <a:off x="864974" y="3623733"/>
            <a:ext cx="10243293" cy="296897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01423"/>
            <a:ext cx="10597901" cy="1828799"/>
          </a:xfrm>
          <a:prstGeom prst="rect">
            <a:avLst/>
          </a:prstGeom>
        </p:spPr>
        <p:txBody>
          <a:bodyPr>
            <a:no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Each point represents a Falcon 9 launch plotted by payload mass and launch site</a:t>
            </a:r>
          </a:p>
          <a:p>
            <a:pPr>
              <a:lnSpc>
                <a:spcPct val="100000"/>
              </a:lnSpc>
              <a:spcBef>
                <a:spcPts val="1400"/>
              </a:spcBef>
            </a:pPr>
            <a:r>
              <a:rPr lang="en-US" sz="1800" dirty="0">
                <a:solidFill>
                  <a:schemeClr val="accent3">
                    <a:lumMod val="25000"/>
                  </a:schemeClr>
                </a:solidFill>
                <a:latin typeface="Abadi" panose="020B0604020104020204" pitchFamily="34" charset="0"/>
              </a:rPr>
              <a:t>Lower payload masses show a higher frequency of successful landings across all launch sites</a:t>
            </a:r>
          </a:p>
          <a:p>
            <a:pPr>
              <a:lnSpc>
                <a:spcPct val="100000"/>
              </a:lnSpc>
              <a:spcBef>
                <a:spcPts val="1400"/>
              </a:spcBef>
            </a:pPr>
            <a:r>
              <a:rPr lang="en-US" sz="1800" dirty="0">
                <a:solidFill>
                  <a:schemeClr val="accent3">
                    <a:lumMod val="25000"/>
                  </a:schemeClr>
                </a:solidFill>
                <a:latin typeface="Abadi" panose="020B0604020104020204" pitchFamily="34" charset="0"/>
              </a:rPr>
              <a:t>Higher payload missions are more concentrated at specific launch sites</a:t>
            </a:r>
          </a:p>
          <a:p>
            <a:pPr>
              <a:lnSpc>
                <a:spcPct val="100000"/>
              </a:lnSpc>
              <a:spcBef>
                <a:spcPts val="1400"/>
              </a:spcBef>
            </a:pPr>
            <a:r>
              <a:rPr lang="en-US" sz="1800" dirty="0"/>
              <a:t>This suggests that both payload mass and launch site play an important role in Falcon 9 landing success</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20000BD8-7C43-E890-6C4B-C0426E63628E}"/>
              </a:ext>
            </a:extLst>
          </p:cNvPr>
          <p:cNvPicPr>
            <a:picLocks noChangeAspect="1"/>
          </p:cNvPicPr>
          <p:nvPr/>
        </p:nvPicPr>
        <p:blipFill>
          <a:blip r:embed="rId3"/>
          <a:stretch>
            <a:fillRect/>
          </a:stretch>
        </p:blipFill>
        <p:spPr>
          <a:xfrm>
            <a:off x="406399" y="3330222"/>
            <a:ext cx="10735734" cy="321733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02230"/>
            <a:ext cx="10687962" cy="1648382"/>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Each bar represents the Falcon 9 landing success rate for a specific orbit type</a:t>
            </a:r>
          </a:p>
          <a:p>
            <a:pPr>
              <a:lnSpc>
                <a:spcPct val="100000"/>
              </a:lnSpc>
              <a:spcBef>
                <a:spcPts val="1400"/>
              </a:spcBef>
            </a:pPr>
            <a:r>
              <a:rPr lang="en-US" sz="2200" dirty="0">
                <a:solidFill>
                  <a:schemeClr val="accent3">
                    <a:lumMod val="25000"/>
                  </a:schemeClr>
                </a:solidFill>
                <a:latin typeface="Abadi" panose="020B0604020104020204" pitchFamily="34" charset="0"/>
              </a:rPr>
              <a:t>Higher success rates are observed for orbits such as LEO and ISS, indicating more reliable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Lower success rates are seen for certain high-energy orbits, such as GTO, where landing conditions are more challenging</a:t>
            </a:r>
          </a:p>
          <a:p>
            <a:pPr>
              <a:lnSpc>
                <a:spcPct val="100000"/>
              </a:lnSpc>
              <a:spcBef>
                <a:spcPts val="1400"/>
              </a:spcBef>
            </a:pPr>
            <a:r>
              <a:rPr lang="en-US" sz="2200" dirty="0">
                <a:solidFill>
                  <a:schemeClr val="accent3">
                    <a:lumMod val="25000"/>
                  </a:schemeClr>
                </a:solidFill>
                <a:latin typeface="Abadi" panose="020B0604020104020204" pitchFamily="34" charset="0"/>
              </a:rPr>
              <a:t>This suggests that orbit type significantly influences Falcon 9 landing success, likely due to differences in mission energy requirements and recovery constraints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FAE8708-53C9-5133-E411-1DDA2BFC4EF2}"/>
              </a:ext>
            </a:extLst>
          </p:cNvPr>
          <p:cNvPicPr>
            <a:picLocks noChangeAspect="1"/>
          </p:cNvPicPr>
          <p:nvPr/>
        </p:nvPicPr>
        <p:blipFill>
          <a:blip r:embed="rId3"/>
          <a:stretch>
            <a:fillRect/>
          </a:stretch>
        </p:blipFill>
        <p:spPr>
          <a:xfrm>
            <a:off x="1085278" y="3076575"/>
            <a:ext cx="9963722" cy="362902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1804" y="1380932"/>
            <a:ext cx="10786168" cy="1504796"/>
          </a:xfrm>
          <a:prstGeom prst="rect">
            <a:avLst/>
          </a:prstGeom>
        </p:spPr>
        <p:txBody>
          <a:bodyPr>
            <a:normAutofit fontScale="4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Each point represents a Falcon 9 launch, plotted by flight number and orbit type</a:t>
            </a:r>
          </a:p>
          <a:p>
            <a:pPr>
              <a:lnSpc>
                <a:spcPct val="100000"/>
              </a:lnSpc>
              <a:spcBef>
                <a:spcPts val="1400"/>
              </a:spcBef>
            </a:pPr>
            <a:r>
              <a:rPr lang="en-US" sz="2200" dirty="0">
                <a:solidFill>
                  <a:schemeClr val="accent3">
                    <a:lumMod val="25000"/>
                  </a:schemeClr>
                </a:solidFill>
                <a:latin typeface="Abadi" panose="020B0604020104020204" pitchFamily="34" charset="0"/>
              </a:rPr>
              <a:t>Early missions are concentrated in fewer orbit types, reflecting SpaceX’s initial operational focus</a:t>
            </a:r>
          </a:p>
          <a:p>
            <a:pPr>
              <a:lnSpc>
                <a:spcPct val="100000"/>
              </a:lnSpc>
              <a:spcBef>
                <a:spcPts val="1400"/>
              </a:spcBef>
            </a:pPr>
            <a:r>
              <a:rPr lang="en-US" sz="2200" dirty="0">
                <a:solidFill>
                  <a:schemeClr val="accent3">
                    <a:lumMod val="25000"/>
                  </a:schemeClr>
                </a:solidFill>
                <a:latin typeface="Abadi" panose="020B0604020104020204" pitchFamily="34" charset="0"/>
              </a:rPr>
              <a:t>As flight numbers increase, launches expand across a wider variety of orbit types</a:t>
            </a:r>
          </a:p>
          <a:p>
            <a:pPr>
              <a:lnSpc>
                <a:spcPct val="100000"/>
              </a:lnSpc>
              <a:spcBef>
                <a:spcPts val="1400"/>
              </a:spcBef>
            </a:pPr>
            <a:r>
              <a:rPr lang="en-US" sz="2200" dirty="0">
                <a:solidFill>
                  <a:schemeClr val="accent3">
                    <a:lumMod val="25000"/>
                  </a:schemeClr>
                </a:solidFill>
                <a:latin typeface="Abadi" panose="020B0604020104020204" pitchFamily="34" charset="0"/>
              </a:rPr>
              <a:t>Successful landings become more frequent in later flights across multiple orbit types</a:t>
            </a:r>
          </a:p>
          <a:p>
            <a:pPr>
              <a:lnSpc>
                <a:spcPct val="100000"/>
              </a:lnSpc>
              <a:spcBef>
                <a:spcPts val="1400"/>
              </a:spcBef>
            </a:pPr>
            <a:r>
              <a:rPr lang="en-US" sz="2200" dirty="0">
                <a:solidFill>
                  <a:schemeClr val="accent3">
                    <a:lumMod val="25000"/>
                  </a:schemeClr>
                </a:solidFill>
                <a:latin typeface="Abadi" panose="020B0604020104020204" pitchFamily="34" charset="0"/>
              </a:rPr>
              <a:t>This trend indicates increasing mission complexity and improved Falcon 9 reliability over time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9" name="Picture 8">
            <a:extLst>
              <a:ext uri="{FF2B5EF4-FFF2-40B4-BE49-F238E27FC236}">
                <a16:creationId xmlns:a16="http://schemas.microsoft.com/office/drawing/2014/main" id="{37042EA5-DD97-8AF1-364F-7350FBF041D9}"/>
              </a:ext>
            </a:extLst>
          </p:cNvPr>
          <p:cNvPicPr>
            <a:picLocks noChangeAspect="1"/>
          </p:cNvPicPr>
          <p:nvPr/>
        </p:nvPicPr>
        <p:blipFill>
          <a:blip r:embed="rId3"/>
          <a:stretch>
            <a:fillRect/>
          </a:stretch>
        </p:blipFill>
        <p:spPr>
          <a:xfrm>
            <a:off x="770011" y="2885728"/>
            <a:ext cx="10193264" cy="378177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3207"/>
            <a:ext cx="10687961" cy="1598828"/>
          </a:xfrm>
          <a:prstGeom prst="rect">
            <a:avLst/>
          </a:prstGeom>
        </p:spPr>
        <p:txBody>
          <a:bodyPr>
            <a:normAutofit fontScale="5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Each point represents a Falcon 9 launch, plotted by payload mass and orbit type</a:t>
            </a:r>
          </a:p>
          <a:p>
            <a:pPr>
              <a:lnSpc>
                <a:spcPct val="100000"/>
              </a:lnSpc>
              <a:spcBef>
                <a:spcPts val="1400"/>
              </a:spcBef>
            </a:pPr>
            <a:r>
              <a:rPr lang="en-US" sz="2200" dirty="0">
                <a:solidFill>
                  <a:schemeClr val="accent3">
                    <a:lumMod val="25000"/>
                  </a:schemeClr>
                </a:solidFill>
                <a:latin typeface="Abadi" panose="020B0604020104020204" pitchFamily="34" charset="0"/>
              </a:rPr>
              <a:t>Lower payload masses are more common for LEO and ISS missions, where landing success rates are generally higher</a:t>
            </a:r>
          </a:p>
          <a:p>
            <a:pPr>
              <a:lnSpc>
                <a:spcPct val="100000"/>
              </a:lnSpc>
              <a:spcBef>
                <a:spcPts val="1400"/>
              </a:spcBef>
            </a:pPr>
            <a:r>
              <a:rPr lang="en-US" sz="2200" dirty="0">
                <a:solidFill>
                  <a:schemeClr val="accent3">
                    <a:lumMod val="25000"/>
                  </a:schemeClr>
                </a:solidFill>
                <a:latin typeface="Abadi" panose="020B0604020104020204" pitchFamily="34" charset="0"/>
              </a:rPr>
              <a:t>Higher payload masses are associated with more energy-intensive orbits such as GTO and GEO</a:t>
            </a:r>
          </a:p>
          <a:p>
            <a:pPr>
              <a:lnSpc>
                <a:spcPct val="100000"/>
              </a:lnSpc>
              <a:spcBef>
                <a:spcPts val="1400"/>
              </a:spcBef>
            </a:pPr>
            <a:r>
              <a:rPr lang="en-US" sz="2200" dirty="0">
                <a:solidFill>
                  <a:schemeClr val="accent3">
                    <a:lumMod val="25000"/>
                  </a:schemeClr>
                </a:solidFill>
                <a:latin typeface="Abadi" panose="020B0604020104020204" pitchFamily="34" charset="0"/>
              </a:rPr>
              <a:t>Successful landings occur more frequently at lower payload masses across most orbit types</a:t>
            </a:r>
          </a:p>
          <a:p>
            <a:pPr>
              <a:lnSpc>
                <a:spcPct val="100000"/>
              </a:lnSpc>
              <a:spcBef>
                <a:spcPts val="1400"/>
              </a:spcBef>
            </a:pPr>
            <a:r>
              <a:rPr lang="en-US" sz="2200" dirty="0">
                <a:solidFill>
                  <a:schemeClr val="accent3">
                    <a:lumMod val="25000"/>
                  </a:schemeClr>
                </a:solidFill>
                <a:latin typeface="Abadi" panose="020B0604020104020204" pitchFamily="34" charset="0"/>
              </a:rPr>
              <a:t>This indicates that both payload mass and orbit type significantly influence Falcon 9 landing success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7CE4C66-94AB-48F7-4585-82ADFC57569C}"/>
              </a:ext>
            </a:extLst>
          </p:cNvPr>
          <p:cNvPicPr>
            <a:picLocks noChangeAspect="1"/>
          </p:cNvPicPr>
          <p:nvPr/>
        </p:nvPicPr>
        <p:blipFill>
          <a:blip r:embed="rId3"/>
          <a:stretch>
            <a:fillRect/>
          </a:stretch>
        </p:blipFill>
        <p:spPr>
          <a:xfrm>
            <a:off x="770011" y="3122035"/>
            <a:ext cx="10259939" cy="361214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92899"/>
            <a:ext cx="10604005" cy="1828800"/>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line chart shows the yearly average Falcon 9 landing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Early years exhibit lower and more variable success rates, reflecting initial development and testing phases</a:t>
            </a:r>
          </a:p>
          <a:p>
            <a:pPr>
              <a:lnSpc>
                <a:spcPct val="100000"/>
              </a:lnSpc>
              <a:spcBef>
                <a:spcPts val="1400"/>
              </a:spcBef>
            </a:pPr>
            <a:r>
              <a:rPr lang="en-US" sz="2200" dirty="0">
                <a:solidFill>
                  <a:schemeClr val="accent3">
                    <a:lumMod val="25000"/>
                  </a:schemeClr>
                </a:solidFill>
                <a:latin typeface="Abadi" panose="020B0604020104020204" pitchFamily="34" charset="0"/>
              </a:rPr>
              <a:t>A clear upward trend is observed over time, indicating continuous improvement in landing performance</a:t>
            </a:r>
          </a:p>
          <a:p>
            <a:pPr>
              <a:lnSpc>
                <a:spcPct val="100000"/>
              </a:lnSpc>
              <a:spcBef>
                <a:spcPts val="1400"/>
              </a:spcBef>
            </a:pPr>
            <a:r>
              <a:rPr lang="en-US" sz="2200" dirty="0">
                <a:solidFill>
                  <a:schemeClr val="accent3">
                    <a:lumMod val="25000"/>
                  </a:schemeClr>
                </a:solidFill>
                <a:latin typeface="Abadi" panose="020B0604020104020204" pitchFamily="34" charset="0"/>
              </a:rPr>
              <a:t>In later years, success rates approach near consistency, demonstrating increased reliability and operational maturity</a:t>
            </a:r>
          </a:p>
          <a:p>
            <a:pPr>
              <a:lnSpc>
                <a:spcPct val="100000"/>
              </a:lnSpc>
              <a:spcBef>
                <a:spcPts val="1400"/>
              </a:spcBef>
            </a:pPr>
            <a:r>
              <a:rPr lang="en-US" sz="2200" dirty="0">
                <a:solidFill>
                  <a:schemeClr val="accent3">
                    <a:lumMod val="25000"/>
                  </a:schemeClr>
                </a:solidFill>
                <a:latin typeface="Abadi" panose="020B0604020104020204" pitchFamily="34" charset="0"/>
              </a:rPr>
              <a:t>This trend highlights SpaceX’s learning curve and the effectiveness of iterative design and recovery improvements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 name="Picture 7">
            <a:extLst>
              <a:ext uri="{FF2B5EF4-FFF2-40B4-BE49-F238E27FC236}">
                <a16:creationId xmlns:a16="http://schemas.microsoft.com/office/drawing/2014/main" id="{57D6E6CC-8DFE-5E8F-DEF5-96C66CB4BCE6}"/>
              </a:ext>
            </a:extLst>
          </p:cNvPr>
          <p:cNvPicPr>
            <a:picLocks noChangeAspect="1"/>
          </p:cNvPicPr>
          <p:nvPr/>
        </p:nvPicPr>
        <p:blipFill>
          <a:blip r:embed="rId3"/>
          <a:stretch>
            <a:fillRect/>
          </a:stretch>
        </p:blipFill>
        <p:spPr>
          <a:xfrm>
            <a:off x="770011" y="3321699"/>
            <a:ext cx="10250065" cy="342200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483567"/>
            <a:ext cx="10723944" cy="2164702"/>
          </a:xfrm>
          <a:prstGeom prst="rect">
            <a:avLst/>
          </a:prstGeom>
        </p:spPr>
        <p:txBody>
          <a:bodyPr>
            <a:normAutofit fontScale="4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SQL query was used to retrieve the unique launch site names from the dataset</a:t>
            </a:r>
          </a:p>
          <a:p>
            <a:pPr>
              <a:lnSpc>
                <a:spcPct val="100000"/>
              </a:lnSpc>
              <a:spcBef>
                <a:spcPts val="1400"/>
              </a:spcBef>
            </a:pPr>
            <a:r>
              <a:rPr lang="en-US" sz="2200" dirty="0">
                <a:solidFill>
                  <a:schemeClr val="accent3">
                    <a:lumMod val="25000"/>
                  </a:schemeClr>
                </a:solidFill>
                <a:latin typeface="Abadi" panose="020B0604020104020204" pitchFamily="34" charset="0"/>
              </a:rPr>
              <a:t>The following three launch sites were identified:</a:t>
            </a:r>
          </a:p>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panose="020B0604020104020204" pitchFamily="34" charset="0"/>
              </a:rPr>
              <a:t>	CCAFS LC-40 (Cape Canaveral Air Force Station, Florida)</a:t>
            </a:r>
          </a:p>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panose="020B0604020104020204" pitchFamily="34" charset="0"/>
              </a:rPr>
              <a:t>	KSC LC-39A (Kennedy Space Center, Florida)</a:t>
            </a:r>
          </a:p>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panose="020B0604020104020204" pitchFamily="34" charset="0"/>
              </a:rPr>
              <a:t>	VAFB SLC-4E (Vandenberg Air Force Base, California)</a:t>
            </a:r>
          </a:p>
          <a:p>
            <a:pPr>
              <a:lnSpc>
                <a:spcPct val="100000"/>
              </a:lnSpc>
              <a:spcBef>
                <a:spcPts val="1400"/>
              </a:spcBef>
            </a:pPr>
            <a:r>
              <a:rPr lang="en-US" sz="2200" dirty="0">
                <a:solidFill>
                  <a:schemeClr val="accent3">
                    <a:lumMod val="25000"/>
                  </a:schemeClr>
                </a:solidFill>
                <a:latin typeface="Abadi" panose="020B0604020104020204" pitchFamily="34" charset="0"/>
              </a:rPr>
              <a:t>These launch sites represent SpaceX’s primary locations and were used in subsequent analyses to evaluate landing success patterns across different geographic sites</a:t>
            </a:r>
          </a:p>
          <a:p>
            <a:pPr marL="0" indent="0">
              <a:lnSpc>
                <a:spcPct val="100000"/>
              </a:lnSpc>
              <a:spcBef>
                <a:spcPts val="1400"/>
              </a:spcBef>
              <a:buNone/>
            </a:pPr>
            <a:r>
              <a:rPr lang="en-US" sz="2200" i="1" dirty="0">
                <a:solidFill>
                  <a:schemeClr val="accent3">
                    <a:lumMod val="25000"/>
                  </a:schemeClr>
                </a:solidFill>
                <a:latin typeface="Abadi" panose="020B0604020104020204" pitchFamily="34" charset="0"/>
              </a:rPr>
              <a:t>Although CCAFS LC-40 appears twice in the raw query output due to naming inconsistencies, it represents the same launch site and was counted once when identifying unique launch locations.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202E8D7B-054B-B8F6-C2CC-C670BD5A2A64}"/>
              </a:ext>
            </a:extLst>
          </p:cNvPr>
          <p:cNvPicPr>
            <a:picLocks noChangeAspect="1"/>
          </p:cNvPicPr>
          <p:nvPr/>
        </p:nvPicPr>
        <p:blipFill>
          <a:blip r:embed="rId3"/>
          <a:stretch>
            <a:fillRect/>
          </a:stretch>
        </p:blipFill>
        <p:spPr>
          <a:xfrm>
            <a:off x="847699" y="3648269"/>
            <a:ext cx="4470749" cy="307775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90261"/>
            <a:ext cx="10551583" cy="216470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SQL query filters the dataset to return records where the launch site name begins with “CCA”, corresponding to Cape Canaveral Air Force Station launches.</a:t>
            </a:r>
          </a:p>
          <a:p>
            <a:pPr>
              <a:lnSpc>
                <a:spcPct val="100000"/>
              </a:lnSpc>
              <a:spcBef>
                <a:spcPts val="1400"/>
              </a:spcBef>
            </a:pPr>
            <a:r>
              <a:rPr lang="en-US" sz="2200" dirty="0">
                <a:solidFill>
                  <a:schemeClr val="accent3">
                    <a:lumMod val="25000"/>
                  </a:schemeClr>
                </a:solidFill>
                <a:latin typeface="Abadi" panose="020B0604020104020204" pitchFamily="34" charset="0"/>
              </a:rPr>
              <a:t>Five sample records were retrieved to demonstrate missions launched from this site.</a:t>
            </a:r>
          </a:p>
          <a:p>
            <a:pPr>
              <a:lnSpc>
                <a:spcPct val="100000"/>
              </a:lnSpc>
              <a:spcBef>
                <a:spcPts val="1400"/>
              </a:spcBef>
            </a:pPr>
            <a:r>
              <a:rPr lang="en-US" sz="2200" dirty="0">
                <a:solidFill>
                  <a:schemeClr val="accent3">
                    <a:lumMod val="25000"/>
                  </a:schemeClr>
                </a:solidFill>
                <a:latin typeface="Abadi" panose="020B0604020104020204" pitchFamily="34" charset="0"/>
              </a:rPr>
              <a:t>This confirms that CCAFS LC-40 is one of SpaceX’s most frequently used launch locations.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8F711C3-6476-6781-F8A8-8E4AFF95380F}"/>
              </a:ext>
            </a:extLst>
          </p:cNvPr>
          <p:cNvPicPr>
            <a:picLocks noChangeAspect="1"/>
          </p:cNvPicPr>
          <p:nvPr/>
        </p:nvPicPr>
        <p:blipFill>
          <a:blip r:embed="rId3"/>
          <a:stretch>
            <a:fillRect/>
          </a:stretch>
        </p:blipFill>
        <p:spPr>
          <a:xfrm>
            <a:off x="335902" y="3743325"/>
            <a:ext cx="10687618" cy="276225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3143" y="1427585"/>
            <a:ext cx="10632468" cy="2192694"/>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SQL query calculates the total payload mass carried by Falcon 9 boosters for NASA missions.</a:t>
            </a:r>
          </a:p>
          <a:p>
            <a:pPr>
              <a:lnSpc>
                <a:spcPct val="100000"/>
              </a:lnSpc>
              <a:spcBef>
                <a:spcPts val="1400"/>
              </a:spcBef>
            </a:pPr>
            <a:r>
              <a:rPr lang="en-US" sz="2200" dirty="0">
                <a:solidFill>
                  <a:schemeClr val="accent3">
                    <a:lumMod val="25000"/>
                  </a:schemeClr>
                </a:solidFill>
                <a:latin typeface="Abadi" panose="020B0604020104020204" pitchFamily="34" charset="0"/>
              </a:rPr>
              <a:t>By filtering records where the customer is NASA and summing the payload mass, we obtain the cumulative payload delivered across all NASA-related launches.</a:t>
            </a:r>
          </a:p>
          <a:p>
            <a:pPr>
              <a:lnSpc>
                <a:spcPct val="100000"/>
              </a:lnSpc>
              <a:spcBef>
                <a:spcPts val="1400"/>
              </a:spcBef>
            </a:pPr>
            <a:r>
              <a:rPr lang="en-US" sz="2200" dirty="0">
                <a:solidFill>
                  <a:schemeClr val="accent3">
                    <a:lumMod val="25000"/>
                  </a:schemeClr>
                </a:solidFill>
                <a:latin typeface="Abadi" panose="020B0604020104020204" pitchFamily="34" charset="0"/>
              </a:rPr>
              <a:t>This result highlights the significant role Falcon 9 plays in supporting NASA missions, including cargo resupply and scientific payload delivery to orbit.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F25598C-6D83-9D35-3384-56F7AEF0015F}"/>
              </a:ext>
            </a:extLst>
          </p:cNvPr>
          <p:cNvPicPr>
            <a:picLocks noChangeAspect="1"/>
          </p:cNvPicPr>
          <p:nvPr/>
        </p:nvPicPr>
        <p:blipFill>
          <a:blip r:embed="rId3"/>
          <a:stretch>
            <a:fillRect/>
          </a:stretch>
        </p:blipFill>
        <p:spPr>
          <a:xfrm>
            <a:off x="974809" y="3620279"/>
            <a:ext cx="6230219" cy="244826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408923"/>
            <a:ext cx="10515600" cy="2020078"/>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SQL query calculates the average payload mass carried by Falcon 9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By filtering launches specific to this booster version and computing the average payload mass, we obtain an estimate of its typical payload capacity.</a:t>
            </a:r>
          </a:p>
          <a:p>
            <a:pPr>
              <a:lnSpc>
                <a:spcPct val="100000"/>
              </a:lnSpc>
              <a:spcBef>
                <a:spcPts val="1400"/>
              </a:spcBef>
            </a:pPr>
            <a:r>
              <a:rPr lang="en-US" sz="2200" dirty="0">
                <a:solidFill>
                  <a:schemeClr val="accent3">
                    <a:lumMod val="25000"/>
                  </a:schemeClr>
                </a:solidFill>
                <a:latin typeface="Abadi" panose="020B0604020104020204" pitchFamily="34" charset="0"/>
              </a:rPr>
              <a:t>The result shows that F9 v1.1 carried an average payload of approximately 2,928 kg, reflecting its performance during early operational missions.</a:t>
            </a:r>
          </a:p>
          <a:p>
            <a:pPr>
              <a:lnSpc>
                <a:spcPct val="100000"/>
              </a:lnSpc>
              <a:spcBef>
                <a:spcPts val="1400"/>
              </a:spcBef>
            </a:pPr>
            <a:r>
              <a:rPr lang="en-US" sz="2200" dirty="0">
                <a:solidFill>
                  <a:schemeClr val="accent3">
                    <a:lumMod val="25000"/>
                  </a:schemeClr>
                </a:solidFill>
                <a:latin typeface="Abadi" panose="020B0604020104020204" pitchFamily="34" charset="0"/>
              </a:rPr>
              <a:t>This provides insight into the payload capabilities of Falcon 9 before later performance upgrades in subsequent versions.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FFB020B-8FA7-37C7-B777-BFD24A6CE1B4}"/>
              </a:ext>
            </a:extLst>
          </p:cNvPr>
          <p:cNvPicPr>
            <a:picLocks noChangeAspect="1"/>
          </p:cNvPicPr>
          <p:nvPr/>
        </p:nvPicPr>
        <p:blipFill>
          <a:blip r:embed="rId3"/>
          <a:stretch>
            <a:fillRect/>
          </a:stretch>
        </p:blipFill>
        <p:spPr>
          <a:xfrm>
            <a:off x="1011279" y="3429001"/>
            <a:ext cx="5661035" cy="268604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71600"/>
            <a:ext cx="10551583" cy="2202023"/>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SQL query filters launch records to identify missions where the landing outcome was a successful ground pad landing.</a:t>
            </a:r>
          </a:p>
          <a:p>
            <a:pPr>
              <a:lnSpc>
                <a:spcPct val="100000"/>
              </a:lnSpc>
              <a:spcBef>
                <a:spcPts val="1400"/>
              </a:spcBef>
            </a:pPr>
            <a:r>
              <a:rPr lang="en-US" sz="2200" dirty="0">
                <a:solidFill>
                  <a:schemeClr val="accent3">
                    <a:lumMod val="25000"/>
                  </a:schemeClr>
                </a:solidFill>
                <a:latin typeface="Abadi" panose="020B0604020104020204" pitchFamily="34" charset="0"/>
              </a:rPr>
              <a:t>By ordering the results chronologically and selecting the earliest date, we determine the first time Falcon 9 successfully landed on a ground-based landing zone.</a:t>
            </a:r>
          </a:p>
          <a:p>
            <a:pPr>
              <a:lnSpc>
                <a:spcPct val="100000"/>
              </a:lnSpc>
              <a:spcBef>
                <a:spcPts val="1400"/>
              </a:spcBef>
            </a:pPr>
            <a:r>
              <a:rPr lang="en-US" sz="2200" dirty="0">
                <a:solidFill>
                  <a:schemeClr val="accent3">
                    <a:lumMod val="25000"/>
                  </a:schemeClr>
                </a:solidFill>
                <a:latin typeface="Abadi" panose="020B0604020104020204" pitchFamily="34" charset="0"/>
              </a:rPr>
              <a:t>The query result shows that the first successful ground landing occurred on December 22, 2015.</a:t>
            </a:r>
          </a:p>
          <a:p>
            <a:pPr>
              <a:lnSpc>
                <a:spcPct val="100000"/>
              </a:lnSpc>
              <a:spcBef>
                <a:spcPts val="1400"/>
              </a:spcBef>
            </a:pPr>
            <a:r>
              <a:rPr lang="en-US" sz="2200" dirty="0">
                <a:solidFill>
                  <a:schemeClr val="accent3">
                    <a:lumMod val="25000"/>
                  </a:schemeClr>
                </a:solidFill>
                <a:latin typeface="Abadi" panose="020B0604020104020204" pitchFamily="34" charset="0"/>
              </a:rPr>
              <a:t>This mission marked a historic milestone for SpaceX, demonstrating the feasibility of reusable orbital-class rocket boosters and significantly advancing cost-efficient spaceflight.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E084E307-08C3-240C-0A9C-BF7C407990E9}"/>
              </a:ext>
            </a:extLst>
          </p:cNvPr>
          <p:cNvPicPr>
            <a:picLocks noChangeAspect="1"/>
          </p:cNvPicPr>
          <p:nvPr/>
        </p:nvPicPr>
        <p:blipFill>
          <a:blip r:embed="rId3"/>
          <a:stretch>
            <a:fillRect/>
          </a:stretch>
        </p:blipFill>
        <p:spPr>
          <a:xfrm>
            <a:off x="983029" y="3521681"/>
            <a:ext cx="5430008" cy="290553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3143" y="1352939"/>
            <a:ext cx="10702211" cy="2076061"/>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SQL query filters launch records to identify missions where Falcon 9 boosters successfully landed on a drone ship. </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constraints were applied to include only missions carrying payloads between 4,000 kg and 6,000 kg. </a:t>
            </a:r>
          </a:p>
          <a:p>
            <a:pPr>
              <a:lnSpc>
                <a:spcPct val="100000"/>
              </a:lnSpc>
              <a:spcBef>
                <a:spcPts val="1400"/>
              </a:spcBef>
            </a:pPr>
            <a:r>
              <a:rPr lang="en-US" sz="2200" dirty="0">
                <a:solidFill>
                  <a:schemeClr val="accent3">
                    <a:lumMod val="25000"/>
                  </a:schemeClr>
                </a:solidFill>
                <a:latin typeface="Abadi" panose="020B0604020104020204" pitchFamily="34" charset="0"/>
              </a:rPr>
              <a:t>The resulting booster versions represent Falcon 9 boosters capable of successful drone ship recovery under moderate payload conditions, demonstrating operational reliability in more demanding missions.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3E8B67AC-29B6-1ABE-C48F-075EE3CA6D5D}"/>
              </a:ext>
            </a:extLst>
          </p:cNvPr>
          <p:cNvPicPr>
            <a:picLocks noChangeAspect="1"/>
          </p:cNvPicPr>
          <p:nvPr/>
        </p:nvPicPr>
        <p:blipFill>
          <a:blip r:embed="rId3"/>
          <a:stretch>
            <a:fillRect/>
          </a:stretch>
        </p:blipFill>
        <p:spPr>
          <a:xfrm>
            <a:off x="972918" y="3429000"/>
            <a:ext cx="8230749" cy="332636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338943" y="1828800"/>
            <a:ext cx="8610600" cy="384265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eaLnBrk="0" fontAlgn="base" hangingPunct="0">
              <a:lnSpc>
                <a:spcPct val="100000"/>
              </a:lnSpc>
              <a:spcBef>
                <a:spcPct val="0"/>
              </a:spcBef>
              <a:spcAft>
                <a:spcPct val="0"/>
              </a:spcAft>
              <a:buNone/>
            </a:pPr>
            <a:endParaRPr lang="en-US" altLang="en-US" sz="2400" dirty="0">
              <a:solidFill>
                <a:schemeClr val="tx1"/>
              </a:solidFill>
              <a:latin typeface="Arial" panose="020B0604020202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15" name="TextBox 14">
            <a:extLst>
              <a:ext uri="{FF2B5EF4-FFF2-40B4-BE49-F238E27FC236}">
                <a16:creationId xmlns:a16="http://schemas.microsoft.com/office/drawing/2014/main" id="{BD857F12-3207-7C56-3EAC-6E2D41E409ED}"/>
              </a:ext>
            </a:extLst>
          </p:cNvPr>
          <p:cNvSpPr txBox="1"/>
          <p:nvPr/>
        </p:nvSpPr>
        <p:spPr>
          <a:xfrm>
            <a:off x="929640" y="1571501"/>
            <a:ext cx="10180320" cy="5047536"/>
          </a:xfrm>
          <a:prstGeom prst="rect">
            <a:avLst/>
          </a:prstGeom>
          <a:noFill/>
        </p:spPr>
        <p:txBody>
          <a:bodyPr wrap="square">
            <a:spAutoFit/>
          </a:bodyPr>
          <a:lstStyle/>
          <a:p>
            <a:endParaRPr lang="en-US" dirty="0"/>
          </a:p>
          <a:p>
            <a:endParaRPr lang="en-US" dirty="0"/>
          </a:p>
          <a:p>
            <a:r>
              <a:rPr lang="en-US" sz="2200" dirty="0">
                <a:latin typeface="Abadi" panose="020B0604020104020204" pitchFamily="34" charset="0"/>
              </a:rPr>
              <a:t>The goal of this project is to predict whether the SpaceX Falcon 9 first-stage booster will successfully land after launch.</a:t>
            </a:r>
          </a:p>
          <a:p>
            <a:r>
              <a:rPr lang="en-US" sz="2200" dirty="0">
                <a:latin typeface="Abadi" panose="020B0604020104020204" pitchFamily="34" charset="0"/>
              </a:rPr>
              <a:t>Data was collected from the SpaceX REST API and Wikipedia using web scraping techniques. After data wrangling and exploratory data analysis (EDA), patterns related to payload mass, orbit type, launch site, and mission year were identified. </a:t>
            </a:r>
          </a:p>
          <a:p>
            <a:r>
              <a:rPr lang="en-US" sz="2200" dirty="0">
                <a:latin typeface="Abadi" panose="020B0604020104020204" pitchFamily="34" charset="0"/>
              </a:rPr>
              <a:t>Interactive visual analytics were built using Folium and </a:t>
            </a:r>
            <a:r>
              <a:rPr lang="en-US" sz="2200" dirty="0" err="1">
                <a:latin typeface="Abadi" panose="020B0604020104020204" pitchFamily="34" charset="0"/>
              </a:rPr>
              <a:t>Plotly</a:t>
            </a:r>
            <a:r>
              <a:rPr lang="en-US" sz="2200" dirty="0">
                <a:latin typeface="Abadi" panose="020B0604020104020204" pitchFamily="34" charset="0"/>
              </a:rPr>
              <a:t> Dash to explore geographic and performance trends. Several classification models were trained and evaluated, including Logistic Regression, SVM, Decision Tree, and KNN. </a:t>
            </a:r>
          </a:p>
          <a:p>
            <a:r>
              <a:rPr lang="en-US" sz="2200" dirty="0">
                <a:latin typeface="Abadi" panose="020B0604020104020204" pitchFamily="34" charset="0"/>
              </a:rPr>
              <a:t>The final model achieved strong predictive performance, demonstrating that payload mass and orbit type are key factors influencing landing success. These findings highlight how booster reusability contributes to cost reduction and operational efficiency. Logistic Regression, SVM, and KNN achieved the highest accuracy (~83%)</a:t>
            </a:r>
            <a:endParaRPr lang="en-TT" sz="2200" dirty="0">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24948"/>
            <a:ext cx="10639988" cy="1502628"/>
          </a:xfrm>
          <a:prstGeom prst="rect">
            <a:avLst/>
          </a:prstGeom>
        </p:spPr>
        <p:txBody>
          <a:bodyPr>
            <a:normAutofit fontScale="6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SQL query groups launch records by landing outcome to calculate the total number of successful and failed landing attempts.</a:t>
            </a:r>
          </a:p>
          <a:p>
            <a:pPr>
              <a:lnSpc>
                <a:spcPct val="100000"/>
              </a:lnSpc>
              <a:spcBef>
                <a:spcPts val="1400"/>
              </a:spcBef>
            </a:pPr>
            <a:r>
              <a:rPr lang="en-US" sz="2200" dirty="0">
                <a:solidFill>
                  <a:schemeClr val="accent3">
                    <a:lumMod val="25000"/>
                  </a:schemeClr>
                </a:solidFill>
                <a:latin typeface="Abadi" panose="020B0604020104020204" pitchFamily="34" charset="0"/>
              </a:rPr>
              <a:t>By counting each landing outcome category, we obtain an overall distribution of Falcon 9 booster recovery results.</a:t>
            </a:r>
          </a:p>
          <a:p>
            <a:pPr>
              <a:lnSpc>
                <a:spcPct val="100000"/>
              </a:lnSpc>
              <a:spcBef>
                <a:spcPts val="1400"/>
              </a:spcBef>
            </a:pPr>
            <a:r>
              <a:rPr lang="en-US" sz="2200" dirty="0">
                <a:solidFill>
                  <a:schemeClr val="accent3">
                    <a:lumMod val="25000"/>
                  </a:schemeClr>
                </a:solidFill>
                <a:latin typeface="Abadi" panose="020B0604020104020204" pitchFamily="34" charset="0"/>
              </a:rPr>
              <a:t>The results show that successful landings significantly outnumber failures, reflecting the increasing reliability of Falcon 9 recovery operations over time.</a:t>
            </a:r>
          </a:p>
          <a:p>
            <a:pPr>
              <a:lnSpc>
                <a:spcPct val="100000"/>
              </a:lnSpc>
              <a:spcBef>
                <a:spcPts val="1400"/>
              </a:spcBef>
            </a:pPr>
            <a:r>
              <a:rPr lang="en-US" sz="2200" dirty="0">
                <a:solidFill>
                  <a:schemeClr val="accent3">
                    <a:lumMod val="25000"/>
                  </a:schemeClr>
                </a:solidFill>
                <a:latin typeface="Abadi" panose="020B0604020104020204" pitchFamily="34" charset="0"/>
              </a:rPr>
              <a:t>This summary provides a high-level overview of landing performance and supports further analysis of recovery success trends.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A0787A7-A1B6-7763-9EA8-51A5DBDEF96A}"/>
              </a:ext>
            </a:extLst>
          </p:cNvPr>
          <p:cNvPicPr>
            <a:picLocks noChangeAspect="1"/>
          </p:cNvPicPr>
          <p:nvPr/>
        </p:nvPicPr>
        <p:blipFill>
          <a:blip r:embed="rId3"/>
          <a:stretch>
            <a:fillRect/>
          </a:stretch>
        </p:blipFill>
        <p:spPr>
          <a:xfrm>
            <a:off x="954513" y="2827575"/>
            <a:ext cx="4572638" cy="386849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90262"/>
            <a:ext cx="10551583" cy="948726"/>
          </a:xfrm>
          <a:prstGeom prst="rect">
            <a:avLst/>
          </a:prstGeom>
        </p:spPr>
        <p:txBody>
          <a:bodyPr>
            <a:normAutofit fontScale="4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SQL query first determines the maximum payload mass carried across all Falcon 9 missions using the MAX() function.</a:t>
            </a:r>
          </a:p>
          <a:p>
            <a:pPr>
              <a:lnSpc>
                <a:spcPct val="100000"/>
              </a:lnSpc>
              <a:spcBef>
                <a:spcPts val="1400"/>
              </a:spcBef>
            </a:pPr>
            <a:r>
              <a:rPr lang="en-US" sz="2200" dirty="0">
                <a:solidFill>
                  <a:schemeClr val="accent3">
                    <a:lumMod val="25000"/>
                  </a:schemeClr>
                </a:solidFill>
                <a:latin typeface="Abadi" panose="020B0604020104020204" pitchFamily="34" charset="0"/>
              </a:rPr>
              <a:t>It then identifies the booster version(s) associated with this maximum payload value.</a:t>
            </a:r>
          </a:p>
          <a:p>
            <a:pPr>
              <a:lnSpc>
                <a:spcPct val="100000"/>
              </a:lnSpc>
              <a:spcBef>
                <a:spcPts val="1400"/>
              </a:spcBef>
            </a:pPr>
            <a:r>
              <a:rPr lang="en-US" sz="2200" dirty="0">
                <a:solidFill>
                  <a:schemeClr val="accent3">
                    <a:lumMod val="25000"/>
                  </a:schemeClr>
                </a:solidFill>
                <a:latin typeface="Abadi" panose="020B0604020104020204" pitchFamily="34" charset="0"/>
              </a:rPr>
              <a:t>This result highlights the Falcon 9 booster configurations capable of supporting the heaviest payload missions, demonstrating peak launch performance within the dataset.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80884AE-4FEC-4732-D896-894C5850825D}"/>
              </a:ext>
            </a:extLst>
          </p:cNvPr>
          <p:cNvPicPr>
            <a:picLocks noChangeAspect="1"/>
          </p:cNvPicPr>
          <p:nvPr/>
        </p:nvPicPr>
        <p:blipFill>
          <a:blip r:embed="rId3"/>
          <a:stretch>
            <a:fillRect/>
          </a:stretch>
        </p:blipFill>
        <p:spPr>
          <a:xfrm>
            <a:off x="906389" y="2231127"/>
            <a:ext cx="8021169" cy="452209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99593"/>
            <a:ext cx="10630658" cy="1457349"/>
          </a:xfrm>
          <a:prstGeom prst="rect">
            <a:avLst/>
          </a:prstGeom>
        </p:spPr>
        <p:txBody>
          <a:bodyPr lIns="91440" tIns="45720" rIns="91440" bIns="45720" anchor="t">
            <a:normAutofit fontScale="55000" lnSpcReduction="20000"/>
          </a:bodyPr>
          <a:lstStyle/>
          <a:p>
            <a:pPr>
              <a:lnSpc>
                <a:spcPct val="100000"/>
              </a:lnSpc>
              <a:spcBef>
                <a:spcPts val="1400"/>
              </a:spcBef>
            </a:pPr>
            <a:r>
              <a:rPr lang="en-US" dirty="0">
                <a:solidFill>
                  <a:schemeClr val="accent3">
                    <a:lumMod val="25000"/>
                  </a:schemeClr>
                </a:solidFill>
                <a:latin typeface="Abadi"/>
              </a:rPr>
              <a:t>The SQL query filters launch records to include only missions from the year 2015 where the landing outcome was a failed drone ship attempt.</a:t>
            </a:r>
          </a:p>
          <a:p>
            <a:pPr>
              <a:lnSpc>
                <a:spcPct val="100000"/>
              </a:lnSpc>
              <a:spcBef>
                <a:spcPts val="1400"/>
              </a:spcBef>
            </a:pPr>
            <a:r>
              <a:rPr lang="en-US" dirty="0">
                <a:solidFill>
                  <a:schemeClr val="accent3">
                    <a:lumMod val="25000"/>
                  </a:schemeClr>
                </a:solidFill>
                <a:latin typeface="Abadi"/>
              </a:rPr>
              <a:t>It retrieves the corresponding booster versions and launch site names associated with these failed landings.</a:t>
            </a:r>
          </a:p>
          <a:p>
            <a:pPr>
              <a:lnSpc>
                <a:spcPct val="100000"/>
              </a:lnSpc>
              <a:spcBef>
                <a:spcPts val="1400"/>
              </a:spcBef>
            </a:pPr>
            <a:r>
              <a:rPr lang="en-US" dirty="0">
                <a:solidFill>
                  <a:schemeClr val="accent3">
                    <a:lumMod val="25000"/>
                  </a:schemeClr>
                </a:solidFill>
                <a:latin typeface="Abadi"/>
              </a:rPr>
              <a:t>The result provides insight into early Falcon 9 recovery attempts and highlights the challenges faced during initial drone ship landing operations.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B066BEF-A2D1-8860-4259-B8B8B99CC8E8}"/>
              </a:ext>
            </a:extLst>
          </p:cNvPr>
          <p:cNvPicPr>
            <a:picLocks noChangeAspect="1"/>
          </p:cNvPicPr>
          <p:nvPr/>
        </p:nvPicPr>
        <p:blipFill>
          <a:blip r:embed="rId3"/>
          <a:stretch>
            <a:fillRect/>
          </a:stretch>
        </p:blipFill>
        <p:spPr>
          <a:xfrm>
            <a:off x="770011" y="2856942"/>
            <a:ext cx="9888330" cy="387976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3144" y="1399594"/>
            <a:ext cx="10720872" cy="1467432"/>
          </a:xfrm>
          <a:prstGeom prst="rect">
            <a:avLst/>
          </a:prstGeom>
        </p:spPr>
        <p:txBody>
          <a:bodyPr lIns="91440" tIns="45720" rIns="91440" bIns="45720" anchor="t"/>
          <a:lstStyle/>
          <a:p>
            <a:pPr>
              <a:lnSpc>
                <a:spcPct val="100000"/>
              </a:lnSpc>
              <a:spcBef>
                <a:spcPts val="1400"/>
              </a:spcBef>
            </a:pPr>
            <a:r>
              <a:rPr lang="en-US" sz="1200" dirty="0">
                <a:solidFill>
                  <a:schemeClr val="accent3">
                    <a:lumMod val="25000"/>
                  </a:schemeClr>
                </a:solidFill>
                <a:latin typeface="Abadi" panose="020B0604020104020204" pitchFamily="34" charset="0"/>
              </a:rPr>
              <a:t>The SQL query filters launch records between June 4, 2010 and March 20, 2017.</a:t>
            </a:r>
          </a:p>
          <a:p>
            <a:pPr>
              <a:lnSpc>
                <a:spcPct val="100000"/>
              </a:lnSpc>
              <a:spcBef>
                <a:spcPts val="1400"/>
              </a:spcBef>
            </a:pPr>
            <a:r>
              <a:rPr lang="en-US" sz="1200" dirty="0">
                <a:solidFill>
                  <a:schemeClr val="accent3">
                    <a:lumMod val="25000"/>
                  </a:schemeClr>
                </a:solidFill>
                <a:latin typeface="Abadi" panose="020B0604020104020204" pitchFamily="34" charset="0"/>
              </a:rPr>
              <a:t>It groups missions by landing outcome and counts the number of occurrences for each category.</a:t>
            </a:r>
          </a:p>
          <a:p>
            <a:pPr>
              <a:lnSpc>
                <a:spcPct val="100000"/>
              </a:lnSpc>
              <a:spcBef>
                <a:spcPts val="1400"/>
              </a:spcBef>
            </a:pPr>
            <a:r>
              <a:rPr lang="en-US" sz="1200" dirty="0">
                <a:solidFill>
                  <a:schemeClr val="accent3">
                    <a:lumMod val="25000"/>
                  </a:schemeClr>
                </a:solidFill>
                <a:latin typeface="Abadi" panose="020B0604020104020204" pitchFamily="34" charset="0"/>
              </a:rPr>
              <a:t>The results are ordered in descending order to rank landing outcomes by frequency.</a:t>
            </a:r>
          </a:p>
          <a:p>
            <a:pPr>
              <a:lnSpc>
                <a:spcPct val="100000"/>
              </a:lnSpc>
              <a:spcBef>
                <a:spcPts val="1400"/>
              </a:spcBef>
            </a:pPr>
            <a:r>
              <a:rPr lang="en-US" sz="1200" dirty="0">
                <a:solidFill>
                  <a:schemeClr val="accent3">
                    <a:lumMod val="25000"/>
                  </a:schemeClr>
                </a:solidFill>
                <a:latin typeface="Abadi" panose="020B0604020104020204" pitchFamily="34" charset="0"/>
              </a:rPr>
              <a:t>This ranking highlights the most common landing results during Falcon 9’s early operational period and shows the progression toward successful recoveries.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211208C9-FDCC-DE4C-8D7A-4924F1526B4E}"/>
              </a:ext>
            </a:extLst>
          </p:cNvPr>
          <p:cNvPicPr>
            <a:picLocks noChangeAspect="1"/>
          </p:cNvPicPr>
          <p:nvPr/>
        </p:nvPicPr>
        <p:blipFill>
          <a:blip r:embed="rId3"/>
          <a:stretch>
            <a:fillRect/>
          </a:stretch>
        </p:blipFill>
        <p:spPr>
          <a:xfrm>
            <a:off x="770011" y="2867026"/>
            <a:ext cx="10164689" cy="369569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99592"/>
            <a:ext cx="10515601" cy="1200733"/>
          </a:xfrm>
          <a:prstGeom prst="rect">
            <a:avLst/>
          </a:prstGeom>
        </p:spPr>
        <p:txBody>
          <a:bodyPr lIns="91440" tIns="45720" rIns="91440" bIns="45720" anchor="t">
            <a:normAutofit fontScale="85000" lnSpcReduction="20000"/>
          </a:bodyPr>
          <a:lstStyle/>
          <a:p>
            <a:r>
              <a:rPr lang="en-US" dirty="0"/>
              <a:t>The map displays the global locations of SpaceX launch sites.</a:t>
            </a:r>
          </a:p>
          <a:p>
            <a:r>
              <a:rPr lang="en-US" dirty="0"/>
              <a:t>Most sites are concentrated in the United States and located near coastlines.</a:t>
            </a:r>
          </a:p>
          <a:p>
            <a:r>
              <a:rPr lang="en-US" dirty="0"/>
              <a:t>This placement supports safe and efficient launch and recovery operations.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Map of SpaceX Launch Sites</a:t>
            </a:r>
          </a:p>
        </p:txBody>
      </p:sp>
      <p:pic>
        <p:nvPicPr>
          <p:cNvPr id="6" name="Picture 5">
            <a:extLst>
              <a:ext uri="{FF2B5EF4-FFF2-40B4-BE49-F238E27FC236}">
                <a16:creationId xmlns:a16="http://schemas.microsoft.com/office/drawing/2014/main" id="{52A7780A-06AC-055F-8F17-B088D00C3490}"/>
              </a:ext>
            </a:extLst>
          </p:cNvPr>
          <p:cNvPicPr>
            <a:picLocks noChangeAspect="1"/>
          </p:cNvPicPr>
          <p:nvPr/>
        </p:nvPicPr>
        <p:blipFill>
          <a:blip r:embed="rId3"/>
          <a:stretch>
            <a:fillRect/>
          </a:stretch>
        </p:blipFill>
        <p:spPr>
          <a:xfrm>
            <a:off x="238125" y="2523922"/>
            <a:ext cx="10877550" cy="421977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46244"/>
            <a:ext cx="10687962" cy="1231641"/>
          </a:xfrm>
          <a:prstGeom prst="rect">
            <a:avLst/>
          </a:prstGeom>
        </p:spPr>
        <p:txBody>
          <a:bodyPr lIns="91440" tIns="45720" rIns="91440" bIns="45720" anchor="t">
            <a:normAutofit fontScale="47500" lnSpcReduction="20000"/>
          </a:bodyPr>
          <a:lstStyle/>
          <a:p>
            <a:pPr>
              <a:spcBef>
                <a:spcPts val="1400"/>
              </a:spcBef>
            </a:pPr>
            <a:r>
              <a:rPr lang="en-US" dirty="0">
                <a:solidFill>
                  <a:schemeClr val="accent3">
                    <a:lumMod val="25000"/>
                  </a:schemeClr>
                </a:solidFill>
              </a:rPr>
              <a:t>Displays SpaceX launch sites with markers color-coded by landing outcome</a:t>
            </a:r>
          </a:p>
          <a:p>
            <a:pPr>
              <a:spcBef>
                <a:spcPts val="1400"/>
              </a:spcBef>
            </a:pPr>
            <a:r>
              <a:rPr lang="en-US" dirty="0">
                <a:solidFill>
                  <a:schemeClr val="accent3">
                    <a:lumMod val="25000"/>
                  </a:schemeClr>
                </a:solidFill>
              </a:rPr>
              <a:t>Different colors distinguish successful landings, failures, and no-attempt cases</a:t>
            </a:r>
          </a:p>
          <a:p>
            <a:pPr>
              <a:spcBef>
                <a:spcPts val="1400"/>
              </a:spcBef>
            </a:pPr>
            <a:r>
              <a:rPr lang="en-US" dirty="0">
                <a:solidFill>
                  <a:schemeClr val="accent3">
                    <a:lumMod val="25000"/>
                  </a:schemeClr>
                </a:solidFill>
              </a:rPr>
              <a:t>Most successful recoveries occur at major coastal launch sites</a:t>
            </a:r>
          </a:p>
          <a:p>
            <a:pPr>
              <a:spcBef>
                <a:spcPts val="1400"/>
              </a:spcBef>
            </a:pPr>
            <a:r>
              <a:rPr lang="en-US" dirty="0">
                <a:solidFill>
                  <a:schemeClr val="accent3">
                    <a:lumMod val="25000"/>
                  </a:schemeClr>
                </a:solidFill>
              </a:rPr>
              <a:t>The map makes it easy to compare landing performance across locations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at SpaceX sites (Color – Coded) </a:t>
            </a:r>
          </a:p>
        </p:txBody>
      </p:sp>
      <p:pic>
        <p:nvPicPr>
          <p:cNvPr id="4" name="Picture 3">
            <a:extLst>
              <a:ext uri="{FF2B5EF4-FFF2-40B4-BE49-F238E27FC236}">
                <a16:creationId xmlns:a16="http://schemas.microsoft.com/office/drawing/2014/main" id="{63842669-7964-3C68-CBB3-2F713D0BE763}"/>
              </a:ext>
            </a:extLst>
          </p:cNvPr>
          <p:cNvPicPr>
            <a:picLocks noChangeAspect="1"/>
          </p:cNvPicPr>
          <p:nvPr/>
        </p:nvPicPr>
        <p:blipFill>
          <a:blip r:embed="rId3"/>
          <a:stretch>
            <a:fillRect/>
          </a:stretch>
        </p:blipFill>
        <p:spPr>
          <a:xfrm>
            <a:off x="625623" y="3036430"/>
            <a:ext cx="5394178" cy="2994078"/>
          </a:xfrm>
          <a:prstGeom prst="rect">
            <a:avLst/>
          </a:prstGeom>
        </p:spPr>
      </p:pic>
      <p:pic>
        <p:nvPicPr>
          <p:cNvPr id="7" name="Picture 6">
            <a:extLst>
              <a:ext uri="{FF2B5EF4-FFF2-40B4-BE49-F238E27FC236}">
                <a16:creationId xmlns:a16="http://schemas.microsoft.com/office/drawing/2014/main" id="{CB169B38-FDAF-CC37-38E5-CAD4A977D781}"/>
              </a:ext>
            </a:extLst>
          </p:cNvPr>
          <p:cNvPicPr>
            <a:picLocks noChangeAspect="1"/>
          </p:cNvPicPr>
          <p:nvPr/>
        </p:nvPicPr>
        <p:blipFill>
          <a:blip r:embed="rId4"/>
          <a:stretch>
            <a:fillRect/>
          </a:stretch>
        </p:blipFill>
        <p:spPr>
          <a:xfrm>
            <a:off x="6027811" y="3036430"/>
            <a:ext cx="5394178" cy="301796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1352939"/>
            <a:ext cx="4859265" cy="5074272"/>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map highlights a selected SpaceX launch site and nearby infrastructure.</a:t>
            </a:r>
          </a:p>
          <a:p>
            <a:pPr>
              <a:lnSpc>
                <a:spcPct val="100000"/>
              </a:lnSpc>
              <a:spcBef>
                <a:spcPts val="1400"/>
              </a:spcBef>
            </a:pPr>
            <a:r>
              <a:rPr lang="en-US" sz="2200" dirty="0">
                <a:solidFill>
                  <a:schemeClr val="accent3">
                    <a:lumMod val="25000"/>
                  </a:schemeClr>
                </a:solidFill>
                <a:latin typeface="Abadi" panose="020B0604020104020204" pitchFamily="34" charset="0"/>
              </a:rPr>
              <a:t>Lines indicate distances to key features such as the coastline, highways, and railways.</a:t>
            </a:r>
          </a:p>
          <a:p>
            <a:pPr>
              <a:lnSpc>
                <a:spcPct val="100000"/>
              </a:lnSpc>
              <a:spcBef>
                <a:spcPts val="1400"/>
              </a:spcBef>
            </a:pPr>
            <a:r>
              <a:rPr lang="en-US" sz="2200" dirty="0">
                <a:solidFill>
                  <a:schemeClr val="accent3">
                    <a:lumMod val="25000"/>
                  </a:schemeClr>
                </a:solidFill>
                <a:latin typeface="Abadi" panose="020B0604020104020204" pitchFamily="34" charset="0"/>
              </a:rPr>
              <a:t>The launch site’s close proximity to the coastline supports safer launch paths over the ocean.</a:t>
            </a:r>
          </a:p>
          <a:p>
            <a:pPr>
              <a:lnSpc>
                <a:spcPct val="100000"/>
              </a:lnSpc>
              <a:spcBef>
                <a:spcPts val="1400"/>
              </a:spcBef>
            </a:pPr>
            <a:r>
              <a:rPr lang="en-US" sz="2200" dirty="0">
                <a:solidFill>
                  <a:schemeClr val="accent3">
                    <a:lumMod val="25000"/>
                  </a:schemeClr>
                </a:solidFill>
                <a:latin typeface="Abadi" panose="020B0604020104020204" pitchFamily="34" charset="0"/>
              </a:rPr>
              <a:t>Nearby transport infrastructure improves accessibility and operational logistics.</a:t>
            </a:r>
          </a:p>
          <a:p>
            <a:pPr>
              <a:lnSpc>
                <a:spcPct val="100000"/>
              </a:lnSpc>
              <a:spcBef>
                <a:spcPts val="1400"/>
              </a:spcBef>
            </a:pPr>
            <a:r>
              <a:rPr lang="en-US" sz="2200" dirty="0">
                <a:solidFill>
                  <a:schemeClr val="accent3">
                    <a:lumMod val="25000"/>
                  </a:schemeClr>
                </a:solidFill>
                <a:latin typeface="Abadi" panose="020B0604020104020204" pitchFamily="34" charset="0"/>
              </a:rPr>
              <a:t>These factors demonstrate why the site is well-suited for safe and frequent launches.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of SpaceX Launch Site to Key Infrastructure</a:t>
            </a:r>
          </a:p>
        </p:txBody>
      </p:sp>
      <p:pic>
        <p:nvPicPr>
          <p:cNvPr id="4" name="Picture 3">
            <a:extLst>
              <a:ext uri="{FF2B5EF4-FFF2-40B4-BE49-F238E27FC236}">
                <a16:creationId xmlns:a16="http://schemas.microsoft.com/office/drawing/2014/main" id="{8056BB9F-C32B-7526-2993-6946B39933BE}"/>
              </a:ext>
            </a:extLst>
          </p:cNvPr>
          <p:cNvPicPr>
            <a:picLocks noChangeAspect="1"/>
          </p:cNvPicPr>
          <p:nvPr/>
        </p:nvPicPr>
        <p:blipFill>
          <a:blip r:embed="rId3"/>
          <a:stretch>
            <a:fillRect/>
          </a:stretch>
        </p:blipFill>
        <p:spPr>
          <a:xfrm>
            <a:off x="5954044" y="1352938"/>
            <a:ext cx="4675855" cy="501488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446245"/>
            <a:ext cx="10723944" cy="1630329"/>
          </a:xfrm>
          <a:prstGeom prst="rect">
            <a:avLst/>
          </a:prstGeom>
        </p:spPr>
        <p:txBody>
          <a:bodyPr lIns="91440" tIns="45720" rIns="91440" bIns="45720" anchor="t">
            <a:normAutofit fontScale="5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pie chart shows the distribution of successful launches across all SpaceX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Each slice represents a launch site’s contribution to the total number of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Larger slices indicate sites with higher launch success counts.</a:t>
            </a:r>
          </a:p>
          <a:p>
            <a:pPr>
              <a:lnSpc>
                <a:spcPct val="100000"/>
              </a:lnSpc>
              <a:spcBef>
                <a:spcPts val="1400"/>
              </a:spcBef>
            </a:pPr>
            <a:r>
              <a:rPr lang="en-US" sz="2200" dirty="0">
                <a:solidFill>
                  <a:schemeClr val="accent3">
                    <a:lumMod val="25000"/>
                  </a:schemeClr>
                </a:solidFill>
                <a:latin typeface="Abadi" panose="020B0604020104020204" pitchFamily="34" charset="0"/>
              </a:rPr>
              <a:t>The chart highlights which launch sites are most frequently used for successful missions.</a:t>
            </a:r>
          </a:p>
          <a:p>
            <a:pPr>
              <a:lnSpc>
                <a:spcPct val="100000"/>
              </a:lnSpc>
              <a:spcBef>
                <a:spcPts val="1400"/>
              </a:spcBef>
            </a:pPr>
            <a:r>
              <a:rPr lang="en-US" sz="2200" dirty="0">
                <a:solidFill>
                  <a:schemeClr val="accent3">
                    <a:lumMod val="25000"/>
                  </a:schemeClr>
                </a:solidFill>
                <a:latin typeface="Abadi" panose="020B0604020104020204" pitchFamily="34" charset="0"/>
              </a:rPr>
              <a:t>This visualization makes it easy to compare launch success performance across sites at a glance.</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Distribution Across SpaceX Launch Sites</a:t>
            </a:r>
          </a:p>
        </p:txBody>
      </p:sp>
      <p:pic>
        <p:nvPicPr>
          <p:cNvPr id="4" name="Picture 3">
            <a:extLst>
              <a:ext uri="{FF2B5EF4-FFF2-40B4-BE49-F238E27FC236}">
                <a16:creationId xmlns:a16="http://schemas.microsoft.com/office/drawing/2014/main" id="{2373B9AA-1199-1FCE-5203-1E715BFCA96D}"/>
              </a:ext>
            </a:extLst>
          </p:cNvPr>
          <p:cNvPicPr>
            <a:picLocks noChangeAspect="1"/>
          </p:cNvPicPr>
          <p:nvPr/>
        </p:nvPicPr>
        <p:blipFill>
          <a:blip r:embed="rId3"/>
          <a:stretch>
            <a:fillRect/>
          </a:stretch>
        </p:blipFill>
        <p:spPr>
          <a:xfrm>
            <a:off x="914399" y="3247052"/>
            <a:ext cx="10001251" cy="347439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76400"/>
            <a:ext cx="10499276" cy="41300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SpaceX reduces launch costs by reusing Falcon 9 first-stage boosters.</a:t>
            </a:r>
          </a:p>
          <a:p>
            <a:pPr>
              <a:spcBef>
                <a:spcPts val="1400"/>
              </a:spcBef>
            </a:pPr>
            <a:r>
              <a:rPr lang="en-US" sz="2200" dirty="0">
                <a:solidFill>
                  <a:schemeClr val="accent3">
                    <a:lumMod val="25000"/>
                  </a:schemeClr>
                </a:solidFill>
                <a:latin typeface="Abadi" panose="020B0604020104020204" pitchFamily="34" charset="0"/>
              </a:rPr>
              <a:t>Successful landings are critical to determining launch cost efficiency.</a:t>
            </a:r>
          </a:p>
          <a:p>
            <a:pPr marL="0" indent="0">
              <a:spcBef>
                <a:spcPts val="1400"/>
              </a:spcBef>
              <a:buNone/>
            </a:pPr>
            <a:r>
              <a:rPr lang="en-US" sz="2200" dirty="0">
                <a:solidFill>
                  <a:schemeClr val="accent3">
                    <a:lumMod val="25000"/>
                  </a:schemeClr>
                </a:solidFill>
                <a:latin typeface="Abadi" panose="020B0604020104020204" pitchFamily="34" charset="0"/>
              </a:rPr>
              <a:t>Problem Statement</a:t>
            </a:r>
          </a:p>
          <a:p>
            <a:pPr>
              <a:spcBef>
                <a:spcPts val="1400"/>
              </a:spcBef>
            </a:pPr>
            <a:r>
              <a:rPr lang="en-US" sz="2200" dirty="0">
                <a:solidFill>
                  <a:schemeClr val="accent3">
                    <a:lumMod val="25000"/>
                  </a:schemeClr>
                </a:solidFill>
                <a:latin typeface="Abadi" panose="020B0604020104020204" pitchFamily="34" charset="0"/>
              </a:rPr>
              <a:t>Can we predict whether a Falcon 9 booster will land successfully?</a:t>
            </a:r>
          </a:p>
          <a:p>
            <a:pPr marL="0" indent="0">
              <a:spcBef>
                <a:spcPts val="1400"/>
              </a:spcBef>
              <a:buNone/>
            </a:pPr>
            <a:r>
              <a:rPr lang="en-US" sz="2200" dirty="0">
                <a:solidFill>
                  <a:schemeClr val="accent3">
                    <a:lumMod val="25000"/>
                  </a:schemeClr>
                </a:solidFill>
                <a:latin typeface="Abadi" panose="020B0604020104020204" pitchFamily="34" charset="0"/>
              </a:rPr>
              <a:t>Objectives</a:t>
            </a:r>
          </a:p>
          <a:p>
            <a:pPr>
              <a:spcBef>
                <a:spcPts val="1400"/>
              </a:spcBef>
            </a:pPr>
            <a:r>
              <a:rPr lang="en-US" sz="2200" dirty="0">
                <a:solidFill>
                  <a:schemeClr val="accent3">
                    <a:lumMod val="25000"/>
                  </a:schemeClr>
                </a:solidFill>
                <a:latin typeface="Abadi" panose="020B0604020104020204" pitchFamily="34" charset="0"/>
              </a:rPr>
              <a:t>Collect and clean SpaceX launch data</a:t>
            </a:r>
          </a:p>
          <a:p>
            <a:pPr>
              <a:spcBef>
                <a:spcPts val="1400"/>
              </a:spcBef>
            </a:pPr>
            <a:r>
              <a:rPr lang="en-US" sz="2200" dirty="0">
                <a:solidFill>
                  <a:schemeClr val="accent3">
                    <a:lumMod val="25000"/>
                  </a:schemeClr>
                </a:solidFill>
                <a:latin typeface="Abadi" panose="020B0604020104020204" pitchFamily="34" charset="0"/>
              </a:rPr>
              <a:t>Identify factors influencing landing success</a:t>
            </a:r>
          </a:p>
          <a:p>
            <a:pPr>
              <a:spcBef>
                <a:spcPts val="1400"/>
              </a:spcBef>
            </a:pPr>
            <a:r>
              <a:rPr lang="en-US" sz="2200" dirty="0">
                <a:solidFill>
                  <a:schemeClr val="accent3">
                    <a:lumMod val="25000"/>
                  </a:schemeClr>
                </a:solidFill>
                <a:latin typeface="Abadi" panose="020B0604020104020204" pitchFamily="34" charset="0"/>
              </a:rPr>
              <a:t>Build and evaluate classification models</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371600"/>
            <a:ext cx="10817271" cy="2155371"/>
          </a:xfrm>
          <a:prstGeom prst="rect">
            <a:avLst/>
          </a:prstGeom>
        </p:spPr>
        <p:txBody>
          <a:bodyPr lIns="91440" tIns="45720" rIns="91440" bIns="45720" anchor="t">
            <a:normAutofit fontScale="62500" lnSpcReduction="20000"/>
          </a:bodyPr>
          <a:lstStyle/>
          <a:p>
            <a:r>
              <a:rPr lang="en-US" dirty="0"/>
              <a:t>The pie chart displays the success vs. failure ratio for the launch site with the highest launch success rate.</a:t>
            </a:r>
          </a:p>
          <a:p>
            <a:r>
              <a:rPr lang="en-US" dirty="0"/>
              <a:t>A dominant success slice indicates a consistently high success performance at this site.</a:t>
            </a:r>
          </a:p>
          <a:p>
            <a:r>
              <a:rPr lang="en-US" dirty="0"/>
              <a:t>The smaller failure portion highlights minimal unsuccessful launches, reinforcing reliability.</a:t>
            </a:r>
          </a:p>
          <a:p>
            <a:r>
              <a:rPr lang="en-US" dirty="0"/>
              <a:t>This visualization clearly demonstrates why this launch site outperforms others in terms of mission success efficiency.</a:t>
            </a:r>
          </a:p>
          <a:p>
            <a:r>
              <a:rPr lang="en-US" dirty="0"/>
              <a:t>The chart makes it easy to compare success probability at a glance and supports data-driven evaluation of launch site performance.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Highest – Performing SpaceX Launch Site</a:t>
            </a:r>
          </a:p>
        </p:txBody>
      </p:sp>
      <p:pic>
        <p:nvPicPr>
          <p:cNvPr id="4" name="Picture 3">
            <a:extLst>
              <a:ext uri="{FF2B5EF4-FFF2-40B4-BE49-F238E27FC236}">
                <a16:creationId xmlns:a16="http://schemas.microsoft.com/office/drawing/2014/main" id="{1A1971DD-4CCB-20D0-6B6E-745AB115C4DB}"/>
              </a:ext>
            </a:extLst>
          </p:cNvPr>
          <p:cNvPicPr>
            <a:picLocks noChangeAspect="1"/>
          </p:cNvPicPr>
          <p:nvPr/>
        </p:nvPicPr>
        <p:blipFill>
          <a:blip r:embed="rId3"/>
          <a:stretch>
            <a:fillRect/>
          </a:stretch>
        </p:blipFill>
        <p:spPr>
          <a:xfrm>
            <a:off x="1004591" y="3291163"/>
            <a:ext cx="9072470" cy="3420154"/>
          </a:xfrm>
          <a:prstGeom prst="rect">
            <a:avLst/>
          </a:prstGeom>
        </p:spPr>
      </p:pic>
      <p:sp>
        <p:nvSpPr>
          <p:cNvPr id="6" name="TextBox 5">
            <a:extLst>
              <a:ext uri="{FF2B5EF4-FFF2-40B4-BE49-F238E27FC236}">
                <a16:creationId xmlns:a16="http://schemas.microsoft.com/office/drawing/2014/main" id="{70C3FAFD-A22E-CB1A-800B-C9DEAEC04983}"/>
              </a:ext>
            </a:extLst>
          </p:cNvPr>
          <p:cNvSpPr txBox="1"/>
          <p:nvPr/>
        </p:nvSpPr>
        <p:spPr>
          <a:xfrm>
            <a:off x="8714772" y="3984172"/>
            <a:ext cx="942412" cy="415498"/>
          </a:xfrm>
          <a:prstGeom prst="rect">
            <a:avLst/>
          </a:prstGeom>
          <a:noFill/>
        </p:spPr>
        <p:txBody>
          <a:bodyPr wrap="square" rtlCol="0">
            <a:spAutoFit/>
          </a:bodyPr>
          <a:lstStyle/>
          <a:p>
            <a:r>
              <a:rPr lang="en-TT" sz="1050" dirty="0">
                <a:solidFill>
                  <a:srgbClr val="0B49CB"/>
                </a:solidFill>
                <a:latin typeface="Abadi" panose="020B0604020104020204" pitchFamily="34" charset="0"/>
              </a:rPr>
              <a:t>Success</a:t>
            </a:r>
            <a:br>
              <a:rPr lang="en-TT" sz="1050" dirty="0">
                <a:latin typeface="Abadi" panose="020B0604020104020204" pitchFamily="34" charset="0"/>
              </a:rPr>
            </a:br>
            <a:r>
              <a:rPr lang="en-TT" sz="1050" dirty="0">
                <a:solidFill>
                  <a:srgbClr val="C00000"/>
                </a:solidFill>
                <a:latin typeface="Abadi" panose="020B0604020104020204" pitchFamily="34" charset="0"/>
              </a:rPr>
              <a:t>Failure</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90261"/>
            <a:ext cx="5238904" cy="5103845"/>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scatter plot shows the relationship between payload mass (kg) and launch outcome across all SpaceX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Each point represents a launch, with outcomes visually separated to distinguish successful and unsuccessful missions.</a:t>
            </a:r>
          </a:p>
          <a:p>
            <a:pPr>
              <a:lnSpc>
                <a:spcPct val="100000"/>
              </a:lnSpc>
              <a:spcBef>
                <a:spcPts val="1400"/>
              </a:spcBef>
            </a:pPr>
            <a:r>
              <a:rPr lang="en-US" sz="2200" dirty="0">
                <a:solidFill>
                  <a:schemeClr val="accent3">
                    <a:lumMod val="25000"/>
                  </a:schemeClr>
                </a:solidFill>
                <a:latin typeface="Abadi" panose="020B0604020104020204" pitchFamily="34" charset="0"/>
              </a:rPr>
              <a:t>Using the payload range slider, lower to mid-range payloads show a higher concentration of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As payload mass increases, launch outcomes become more mixed, indicating increased mission difficulty at higher payloads.</a:t>
            </a:r>
          </a:p>
          <a:p>
            <a:pPr>
              <a:lnSpc>
                <a:spcPct val="100000"/>
              </a:lnSpc>
              <a:spcBef>
                <a:spcPts val="1400"/>
              </a:spcBef>
            </a:pPr>
            <a:r>
              <a:rPr lang="en-US" sz="2200" dirty="0">
                <a:solidFill>
                  <a:schemeClr val="accent3">
                    <a:lumMod val="25000"/>
                  </a:schemeClr>
                </a:solidFill>
                <a:latin typeface="Abadi" panose="020B0604020104020204" pitchFamily="34" charset="0"/>
              </a:rPr>
              <a:t>Certain booster versions demonstrate higher success rates, especially at moderate payload ranges.</a:t>
            </a:r>
          </a:p>
          <a:p>
            <a:pPr>
              <a:lnSpc>
                <a:spcPct val="100000"/>
              </a:lnSpc>
              <a:spcBef>
                <a:spcPts val="1400"/>
              </a:spcBef>
            </a:pPr>
            <a:r>
              <a:rPr lang="en-US" sz="2200" dirty="0">
                <a:solidFill>
                  <a:schemeClr val="accent3">
                    <a:lumMod val="25000"/>
                  </a:schemeClr>
                </a:solidFill>
                <a:latin typeface="Abadi" panose="020B0604020104020204" pitchFamily="34" charset="0"/>
              </a:rPr>
              <a:t>This visualization highlights how payload mass and booster technology influence launch success and helps identify optimal operating ranges.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Across SpaceX Launch Sites</a:t>
            </a:r>
          </a:p>
        </p:txBody>
      </p:sp>
      <p:pic>
        <p:nvPicPr>
          <p:cNvPr id="2" name="Picture 1">
            <a:extLst>
              <a:ext uri="{FF2B5EF4-FFF2-40B4-BE49-F238E27FC236}">
                <a16:creationId xmlns:a16="http://schemas.microsoft.com/office/drawing/2014/main" id="{2F750162-9E2A-E886-4D4E-75018E2D0D0D}"/>
              </a:ext>
            </a:extLst>
          </p:cNvPr>
          <p:cNvPicPr>
            <a:picLocks noChangeAspect="1"/>
          </p:cNvPicPr>
          <p:nvPr/>
        </p:nvPicPr>
        <p:blipFill>
          <a:blip r:embed="rId3"/>
          <a:stretch>
            <a:fillRect/>
          </a:stretch>
        </p:blipFill>
        <p:spPr>
          <a:xfrm>
            <a:off x="6008914" y="1297626"/>
            <a:ext cx="5091189" cy="2313992"/>
          </a:xfrm>
          <a:prstGeom prst="rect">
            <a:avLst/>
          </a:prstGeom>
        </p:spPr>
      </p:pic>
      <p:pic>
        <p:nvPicPr>
          <p:cNvPr id="4" name="Picture 3">
            <a:extLst>
              <a:ext uri="{FF2B5EF4-FFF2-40B4-BE49-F238E27FC236}">
                <a16:creationId xmlns:a16="http://schemas.microsoft.com/office/drawing/2014/main" id="{AD6CAA43-C030-0D94-5C4D-47AA2436F6B2}"/>
              </a:ext>
            </a:extLst>
          </p:cNvPr>
          <p:cNvPicPr>
            <a:picLocks noChangeAspect="1"/>
          </p:cNvPicPr>
          <p:nvPr/>
        </p:nvPicPr>
        <p:blipFill>
          <a:blip r:embed="rId4"/>
          <a:stretch>
            <a:fillRect/>
          </a:stretch>
        </p:blipFill>
        <p:spPr>
          <a:xfrm>
            <a:off x="6008915" y="3601617"/>
            <a:ext cx="5091189" cy="271773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86204"/>
            <a:ext cx="5406854" cy="4733146"/>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bar chart compares the classification accuracy of all trained models.</a:t>
            </a:r>
          </a:p>
          <a:p>
            <a:pPr>
              <a:lnSpc>
                <a:spcPct val="100000"/>
              </a:lnSpc>
              <a:spcBef>
                <a:spcPts val="1400"/>
              </a:spcBef>
            </a:pPr>
            <a:r>
              <a:rPr lang="en-US" sz="2200" dirty="0">
                <a:solidFill>
                  <a:schemeClr val="accent3">
                    <a:lumMod val="25000"/>
                  </a:schemeClr>
                </a:solidFill>
                <a:latin typeface="Abadi" panose="020B0604020104020204" pitchFamily="34" charset="0"/>
              </a:rPr>
              <a:t>Each bar represents a different algorithm: Logistic Regression, SVM, Decision Tree, and KNN.</a:t>
            </a:r>
          </a:p>
          <a:p>
            <a:pPr>
              <a:lnSpc>
                <a:spcPct val="100000"/>
              </a:lnSpc>
              <a:spcBef>
                <a:spcPts val="1400"/>
              </a:spcBef>
            </a:pPr>
            <a:r>
              <a:rPr lang="en-US" sz="2200" dirty="0">
                <a:solidFill>
                  <a:schemeClr val="accent3">
                    <a:lumMod val="25000"/>
                  </a:schemeClr>
                </a:solidFill>
                <a:latin typeface="Abadi" panose="020B0604020104020204" pitchFamily="34" charset="0"/>
              </a:rPr>
              <a:t>Accuracy indicates how well each model predicts launch success outcomes.</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SVM, and KNN achieved the highest accuracy of 83.33%, indicating similar strong performance.</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shows lower accuracy (72.22%), suggesting comparatively weaker predictive capability.</a:t>
            </a:r>
          </a:p>
          <a:p>
            <a:pPr>
              <a:lnSpc>
                <a:spcPct val="100000"/>
              </a:lnSpc>
              <a:spcBef>
                <a:spcPts val="1400"/>
              </a:spcBef>
            </a:pPr>
            <a:r>
              <a:rPr lang="en-US" sz="2200" dirty="0">
                <a:solidFill>
                  <a:schemeClr val="accent3">
                    <a:lumMod val="25000"/>
                  </a:schemeClr>
                </a:solidFill>
                <a:latin typeface="Abadi" panose="020B0604020104020204" pitchFamily="34" charset="0"/>
              </a:rPr>
              <a:t>Based on these results, Logistic Regression, SVM, and KNN are the best-performing models for this dataset.</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FED112E-6C5D-3270-B1B9-865DF630BBB8}"/>
              </a:ext>
            </a:extLst>
          </p:cNvPr>
          <p:cNvPicPr>
            <a:picLocks noChangeAspect="1"/>
          </p:cNvPicPr>
          <p:nvPr/>
        </p:nvPicPr>
        <p:blipFill>
          <a:blip r:embed="rId3"/>
          <a:stretch>
            <a:fillRect/>
          </a:stretch>
        </p:blipFill>
        <p:spPr>
          <a:xfrm>
            <a:off x="6247845" y="1351290"/>
            <a:ext cx="5772706" cy="467428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71805" y="1511559"/>
            <a:ext cx="5645020" cy="4915651"/>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evaluates the performance of the best-performing classification model by comparing predicted launch outcomes with actual outcomes.</a:t>
            </a:r>
          </a:p>
          <a:p>
            <a:pPr>
              <a:lnSpc>
                <a:spcPct val="100000"/>
              </a:lnSpc>
              <a:spcBef>
                <a:spcPts val="1400"/>
              </a:spcBef>
            </a:pPr>
            <a:r>
              <a:rPr lang="en-US" sz="2200" dirty="0">
                <a:solidFill>
                  <a:schemeClr val="accent3">
                    <a:lumMod val="25000"/>
                  </a:schemeClr>
                </a:solidFill>
                <a:latin typeface="Abadi" panose="020B0604020104020204" pitchFamily="34" charset="0"/>
              </a:rPr>
              <a:t>True Positives (12) indicate successful launches correctly predicted as successful.</a:t>
            </a:r>
          </a:p>
          <a:p>
            <a:pPr>
              <a:lnSpc>
                <a:spcPct val="100000"/>
              </a:lnSpc>
              <a:spcBef>
                <a:spcPts val="1400"/>
              </a:spcBef>
            </a:pPr>
            <a:r>
              <a:rPr lang="en-US" sz="2200" dirty="0">
                <a:solidFill>
                  <a:schemeClr val="accent3">
                    <a:lumMod val="25000"/>
                  </a:schemeClr>
                </a:solidFill>
                <a:latin typeface="Abadi" panose="020B0604020104020204" pitchFamily="34" charset="0"/>
              </a:rPr>
              <a:t>True Negatives (3) represent failed launches correctly predicted as failures.</a:t>
            </a:r>
          </a:p>
          <a:p>
            <a:pPr>
              <a:lnSpc>
                <a:spcPct val="100000"/>
              </a:lnSpc>
              <a:spcBef>
                <a:spcPts val="1400"/>
              </a:spcBef>
            </a:pPr>
            <a:r>
              <a:rPr lang="en-US" sz="2200" dirty="0">
                <a:solidFill>
                  <a:schemeClr val="accent3">
                    <a:lumMod val="25000"/>
                  </a:schemeClr>
                </a:solidFill>
                <a:latin typeface="Abadi" panose="020B0604020104020204" pitchFamily="34" charset="0"/>
              </a:rPr>
              <a:t>False Positives (3) show failed launches incorrectly predicted as successful.</a:t>
            </a:r>
          </a:p>
          <a:p>
            <a:pPr>
              <a:lnSpc>
                <a:spcPct val="100000"/>
              </a:lnSpc>
              <a:spcBef>
                <a:spcPts val="1400"/>
              </a:spcBef>
            </a:pPr>
            <a:r>
              <a:rPr lang="en-US" sz="2200" dirty="0">
                <a:solidFill>
                  <a:schemeClr val="accent3">
                    <a:lumMod val="25000"/>
                  </a:schemeClr>
                </a:solidFill>
                <a:latin typeface="Abadi" panose="020B0604020104020204" pitchFamily="34" charset="0"/>
              </a:rPr>
              <a:t>False Negatives (0) indicate no successful launches were misclassified as failures.</a:t>
            </a:r>
          </a:p>
          <a:p>
            <a:pPr>
              <a:lnSpc>
                <a:spcPct val="100000"/>
              </a:lnSpc>
              <a:spcBef>
                <a:spcPts val="1400"/>
              </a:spcBef>
            </a:pPr>
            <a:r>
              <a:rPr lang="en-US" sz="2200" dirty="0">
                <a:solidFill>
                  <a:schemeClr val="accent3">
                    <a:lumMod val="25000"/>
                  </a:schemeClr>
                </a:solidFill>
                <a:latin typeface="Abadi" panose="020B0604020104020204" pitchFamily="34" charset="0"/>
              </a:rPr>
              <a:t>The dominance of correct predictions along the diagonal demonstrates strong model performance.</a:t>
            </a:r>
          </a:p>
          <a:p>
            <a:pPr>
              <a:lnSpc>
                <a:spcPct val="100000"/>
              </a:lnSpc>
              <a:spcBef>
                <a:spcPts val="1400"/>
              </a:spcBef>
            </a:pPr>
            <a:r>
              <a:rPr lang="en-US" sz="2200" dirty="0">
                <a:solidFill>
                  <a:schemeClr val="accent3">
                    <a:lumMod val="25000"/>
                  </a:schemeClr>
                </a:solidFill>
                <a:latin typeface="Abadi" panose="020B0604020104020204" pitchFamily="34" charset="0"/>
              </a:rPr>
              <a:t>The absence of false negatives highlights the model’s effectiveness in identifying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Overall, the confusion matrix confirms the model’s reliability for predicting SpaceX launch success.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3E7B074-D788-5139-DE6E-43BB8A160BF7}"/>
              </a:ext>
            </a:extLst>
          </p:cNvPr>
          <p:cNvPicPr>
            <a:picLocks noChangeAspect="1"/>
          </p:cNvPicPr>
          <p:nvPr/>
        </p:nvPicPr>
        <p:blipFill>
          <a:blip r:embed="rId3"/>
          <a:stretch>
            <a:fillRect/>
          </a:stretch>
        </p:blipFill>
        <p:spPr>
          <a:xfrm>
            <a:off x="6316825" y="1422005"/>
            <a:ext cx="5525271" cy="439163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34029" y="1418253"/>
            <a:ext cx="10515600" cy="4808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analysis shows that launch success varies by launch site, with certain sites consistently achieving higher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influences launch outcomes, with lower to mid-range payloads exhibiting higher success probabilities.</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SVM, and KNN achieved the highest classification accuracy (~83%), outperforming the Decision Tree model.</a:t>
            </a:r>
          </a:p>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confirms strong predictive performance, showing no false negatives and a high number of correct predictions.</a:t>
            </a:r>
          </a:p>
          <a:p>
            <a:pPr>
              <a:lnSpc>
                <a:spcPct val="100000"/>
              </a:lnSpc>
              <a:spcBef>
                <a:spcPts val="1400"/>
              </a:spcBef>
            </a:pPr>
            <a:r>
              <a:rPr lang="en-US" sz="2200" dirty="0">
                <a:solidFill>
                  <a:schemeClr val="accent3">
                    <a:lumMod val="25000"/>
                  </a:schemeClr>
                </a:solidFill>
                <a:latin typeface="Abadi" panose="020B0604020104020204" pitchFamily="34" charset="0"/>
              </a:rPr>
              <a:t>Overall, machine learning models effectively predict SpaceX launch success and support data-driven decision-making.</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Code (Python, SQL)</a:t>
            </a:r>
          </a:p>
          <a:p>
            <a:pPr>
              <a:lnSpc>
                <a:spcPct val="100000"/>
              </a:lnSpc>
              <a:spcBef>
                <a:spcPts val="1400"/>
              </a:spcBef>
            </a:pPr>
            <a:r>
              <a:rPr lang="en-US" sz="2200" dirty="0">
                <a:solidFill>
                  <a:schemeClr val="accent3">
                    <a:lumMod val="25000"/>
                  </a:schemeClr>
                </a:solidFill>
                <a:latin typeface="Abadi" panose="020B0604020104020204" pitchFamily="34" charset="0"/>
              </a:rPr>
              <a:t>Dash &amp; Folium outputs</a:t>
            </a:r>
          </a:p>
          <a:p>
            <a:pPr>
              <a:lnSpc>
                <a:spcPct val="100000"/>
              </a:lnSpc>
              <a:spcBef>
                <a:spcPts val="1400"/>
              </a:spcBef>
            </a:pPr>
            <a:r>
              <a:rPr lang="en-US" sz="2200" dirty="0">
                <a:solidFill>
                  <a:schemeClr val="accent3">
                    <a:lumMod val="25000"/>
                  </a:schemeClr>
                </a:solidFill>
                <a:latin typeface="Abadi" panose="020B0604020104020204" pitchFamily="34" charset="0"/>
              </a:rPr>
              <a:t>ML training &amp; evaluation artifacts</a:t>
            </a:r>
          </a:p>
          <a:p>
            <a:pPr>
              <a:lnSpc>
                <a:spcPct val="100000"/>
              </a:lnSpc>
              <a:spcBef>
                <a:spcPts val="1400"/>
              </a:spcBef>
            </a:pPr>
            <a:r>
              <a:rPr lang="en-US" sz="2200" dirty="0">
                <a:solidFill>
                  <a:schemeClr val="accent3">
                    <a:lumMod val="25000"/>
                  </a:schemeClr>
                </a:solidFill>
                <a:latin typeface="Abadi" panose="020B0604020104020204" pitchFamily="34" charset="0"/>
              </a:rPr>
              <a:t>Processed datasets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9" name="TextBox 8">
            <a:extLst>
              <a:ext uri="{FF2B5EF4-FFF2-40B4-BE49-F238E27FC236}">
                <a16:creationId xmlns:a16="http://schemas.microsoft.com/office/drawing/2014/main" id="{12239364-6FB5-A4B4-DFAC-6506AB88BCA0}"/>
              </a:ext>
            </a:extLst>
          </p:cNvPr>
          <p:cNvSpPr txBox="1"/>
          <p:nvPr/>
        </p:nvSpPr>
        <p:spPr>
          <a:xfrm>
            <a:off x="1491342" y="2111829"/>
            <a:ext cx="9509449" cy="1785104"/>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Abadi" panose="020B0604020104020204" pitchFamily="34" charset="0"/>
              </a:rPr>
              <a:t>Data collection</a:t>
            </a:r>
          </a:p>
          <a:p>
            <a:pPr marL="285750" indent="-285750">
              <a:buFont typeface="Arial" panose="020B0604020202020204" pitchFamily="34" charset="0"/>
              <a:buChar char="•"/>
            </a:pPr>
            <a:r>
              <a:rPr lang="en-US" sz="2200" dirty="0">
                <a:latin typeface="Abadi" panose="020B0604020104020204" pitchFamily="34" charset="0"/>
              </a:rPr>
              <a:t>Data wrangling</a:t>
            </a:r>
          </a:p>
          <a:p>
            <a:pPr marL="285750" indent="-285750">
              <a:buFont typeface="Arial" panose="020B0604020202020204" pitchFamily="34" charset="0"/>
              <a:buChar char="•"/>
            </a:pPr>
            <a:r>
              <a:rPr lang="en-US" sz="2200" dirty="0">
                <a:latin typeface="Abadi" panose="020B0604020104020204" pitchFamily="34" charset="0"/>
              </a:rPr>
              <a:t>EDA</a:t>
            </a:r>
          </a:p>
          <a:p>
            <a:pPr marL="285750" indent="-285750">
              <a:buFont typeface="Arial" panose="020B0604020202020204" pitchFamily="34" charset="0"/>
              <a:buChar char="•"/>
            </a:pPr>
            <a:r>
              <a:rPr lang="en-US" sz="2200" dirty="0">
                <a:latin typeface="Abadi" panose="020B0604020104020204" pitchFamily="34" charset="0"/>
              </a:rPr>
              <a:t>Interactive analytics</a:t>
            </a:r>
          </a:p>
          <a:p>
            <a:pPr marL="285750" indent="-285750">
              <a:buFont typeface="Arial" panose="020B0604020202020204" pitchFamily="34" charset="0"/>
              <a:buChar char="•"/>
            </a:pPr>
            <a:r>
              <a:rPr lang="en-US" sz="2200" dirty="0">
                <a:latin typeface="Abadi" panose="020B0604020104020204" pitchFamily="34" charset="0"/>
              </a:rPr>
              <a:t>Predictive modeling</a:t>
            </a:r>
            <a:endParaRPr lang="en-TT" sz="2200" dirty="0">
              <a:latin typeface="Abadi" panose="020B0604020104020204" pitchFamily="34" charset="0"/>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from two primary sources:</a:t>
            </a:r>
          </a:p>
          <a:p>
            <a:pPr>
              <a:lnSpc>
                <a:spcPct val="100000"/>
              </a:lnSpc>
              <a:spcBef>
                <a:spcPts val="1400"/>
              </a:spcBef>
            </a:pPr>
            <a:r>
              <a:rPr lang="en-US" sz="2200" dirty="0">
                <a:solidFill>
                  <a:schemeClr val="accent3">
                    <a:lumMod val="25000"/>
                  </a:schemeClr>
                </a:solidFill>
                <a:latin typeface="Abadi" panose="020B0604020104020204" pitchFamily="34" charset="0"/>
              </a:rPr>
              <a:t>SpaceX REST API</a:t>
            </a:r>
          </a:p>
          <a:p>
            <a:pPr>
              <a:lnSpc>
                <a:spcPct val="100000"/>
              </a:lnSpc>
              <a:spcBef>
                <a:spcPts val="1400"/>
              </a:spcBef>
            </a:pPr>
            <a:r>
              <a:rPr lang="en-US" sz="2200" dirty="0">
                <a:solidFill>
                  <a:schemeClr val="accent3">
                    <a:lumMod val="25000"/>
                  </a:schemeClr>
                </a:solidFill>
                <a:latin typeface="Abadi" panose="020B0604020104020204" pitchFamily="34" charset="0"/>
              </a:rPr>
              <a:t>Wikipedia Falcon 9 launch records</a:t>
            </a:r>
          </a:p>
          <a:p>
            <a:pPr>
              <a:lnSpc>
                <a:spcPct val="100000"/>
              </a:lnSpc>
              <a:spcBef>
                <a:spcPts val="1400"/>
              </a:spcBef>
            </a:pPr>
            <a:r>
              <a:rPr lang="en-US" sz="2200" dirty="0">
                <a:solidFill>
                  <a:schemeClr val="accent3">
                    <a:lumMod val="25000"/>
                  </a:schemeClr>
                </a:solidFill>
                <a:latin typeface="Abadi" panose="020B0604020104020204" pitchFamily="34" charset="0"/>
              </a:rPr>
              <a:t>Python libraries used:</a:t>
            </a:r>
          </a:p>
          <a:p>
            <a:pPr>
              <a:lnSpc>
                <a:spcPct val="100000"/>
              </a:lnSpc>
              <a:spcBef>
                <a:spcPts val="1400"/>
              </a:spcBef>
            </a:pPr>
            <a:r>
              <a:rPr lang="en-US" sz="2200" dirty="0">
                <a:solidFill>
                  <a:schemeClr val="accent3">
                    <a:lumMod val="25000"/>
                  </a:schemeClr>
                </a:solidFill>
                <a:latin typeface="Abadi" panose="020B0604020104020204" pitchFamily="34" charset="0"/>
              </a:rPr>
              <a:t>requests, pandas, </a:t>
            </a:r>
            <a:r>
              <a:rPr lang="en-US" sz="2200" dirty="0" err="1">
                <a:solidFill>
                  <a:schemeClr val="accent3">
                    <a:lumMod val="25000"/>
                  </a:schemeClr>
                </a:solidFill>
                <a:latin typeface="Abadi" panose="020B0604020104020204" pitchFamily="34" charset="0"/>
              </a:rPr>
              <a:t>BeautifulSoup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Raw data was transformed into structured tabular format for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US" sz="2200" dirty="0">
                <a:latin typeface="Abadi" panose="020B0604020104020204" pitchFamily="34" charset="0"/>
              </a:rPr>
              <a:t>SpaceX REST API was used to retrieve launch, rocket, payload, and landing outcome data</a:t>
            </a:r>
          </a:p>
          <a:p>
            <a:r>
              <a:rPr lang="en-US" sz="2200" dirty="0">
                <a:latin typeface="Abadi" panose="020B0604020104020204" pitchFamily="34" charset="0"/>
              </a:rPr>
              <a:t>API calls were made using HTTP requests</a:t>
            </a:r>
          </a:p>
          <a:p>
            <a:r>
              <a:rPr lang="en-US" sz="2200" dirty="0">
                <a:latin typeface="Abadi" panose="020B0604020104020204" pitchFamily="34" charset="0"/>
              </a:rPr>
              <a:t>JSON responses were normalized into Pandas </a:t>
            </a:r>
            <a:r>
              <a:rPr lang="en-US" sz="2200" dirty="0" err="1">
                <a:latin typeface="Abadi" panose="020B0604020104020204" pitchFamily="34" charset="0"/>
              </a:rPr>
              <a:t>DataFrames</a:t>
            </a:r>
            <a:endParaRPr lang="en-US" sz="2200" dirty="0">
              <a:latin typeface="Abadi" panose="020B0604020104020204" pitchFamily="34" charset="0"/>
            </a:endParaRPr>
          </a:p>
          <a:p>
            <a:r>
              <a:rPr lang="en-US" dirty="0" err="1"/>
              <a:t>Github</a:t>
            </a:r>
            <a:r>
              <a:rPr lang="en-US" dirty="0"/>
              <a:t> URL: https://github.com/shamir-ragoonanan/spacex-launch-prediction</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8" name="Diagram 7">
            <a:extLst>
              <a:ext uri="{FF2B5EF4-FFF2-40B4-BE49-F238E27FC236}">
                <a16:creationId xmlns:a16="http://schemas.microsoft.com/office/drawing/2014/main" id="{C847B05F-0160-C30E-A782-7933AA369F07}"/>
              </a:ext>
            </a:extLst>
          </p:cNvPr>
          <p:cNvGraphicFramePr/>
          <p:nvPr>
            <p:extLst>
              <p:ext uri="{D42A27DB-BD31-4B8C-83A1-F6EECF244321}">
                <p14:modId xmlns:p14="http://schemas.microsoft.com/office/powerpoint/2010/main" val="3637838997"/>
              </p:ext>
            </p:extLst>
          </p:nvPr>
        </p:nvGraphicFramePr>
        <p:xfrm>
          <a:off x="6226629" y="1426029"/>
          <a:ext cx="5231343" cy="4712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1">
            <a:extLst>
              <a:ext uri="{FF2B5EF4-FFF2-40B4-BE49-F238E27FC236}">
                <a16:creationId xmlns:a16="http://schemas.microsoft.com/office/drawing/2014/main" id="{FE50AFE1-F546-CEB8-CFD6-1DB5E53F5503}"/>
              </a:ext>
            </a:extLst>
          </p:cNvPr>
          <p:cNvSpPr>
            <a:spLocks noGrp="1" noChangeArrowheads="1"/>
          </p:cNvSpPr>
          <p:nvPr>
            <p:ph type="body" sz="half" idx="4294967295"/>
          </p:nvPr>
        </p:nvSpPr>
        <p:spPr bwMode="auto">
          <a:xfrm>
            <a:off x="922338" y="1632437"/>
            <a:ext cx="4379005"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Abadi" panose="020B0604020104020204" pitchFamily="34" charset="0"/>
              </a:rPr>
              <a:t>Wikipedia was scraped to obtain historical Falcon 9 launch data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Abadi" panose="020B0604020104020204" pitchFamily="34" charset="0"/>
              </a:rPr>
              <a:t>Tables were extracted using </a:t>
            </a:r>
            <a:r>
              <a:rPr kumimoji="0" lang="en-US" altLang="en-US" sz="2200" b="0" i="0" u="none" strike="noStrike" cap="none" normalizeH="0" baseline="0" dirty="0" err="1">
                <a:ln>
                  <a:noFill/>
                </a:ln>
                <a:solidFill>
                  <a:schemeClr val="tx1"/>
                </a:solidFill>
                <a:effectLst/>
                <a:latin typeface="Abadi" panose="020B0604020104020204" pitchFamily="34" charset="0"/>
              </a:rPr>
              <a:t>BeautifulSoup</a:t>
            </a:r>
            <a:r>
              <a:rPr kumimoji="0" lang="en-US" altLang="en-US" sz="2200" b="0" i="0" u="none" strike="noStrike" cap="none" normalizeH="0" baseline="0" dirty="0">
                <a:ln>
                  <a:noFill/>
                </a:ln>
                <a:solidFill>
                  <a:schemeClr val="tx1"/>
                </a:solidFill>
                <a:effectLst/>
                <a:latin typeface="Abadi" panose="020B0604020104020204" pitchFamily="34" charset="0"/>
              </a:rPr>
              <a:t> and Pandas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Abadi" panose="020B0604020104020204" pitchFamily="34" charset="0"/>
              </a:rPr>
              <a:t>Scraped data was merged with API data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0" i="0" u="none" strike="noStrike" cap="none" normalizeH="0" baseline="0" dirty="0">
              <a:ln>
                <a:noFill/>
              </a:ln>
              <a:solidFill>
                <a:schemeClr val="tx1"/>
              </a:solidFill>
              <a:effectLst/>
              <a:latin typeface="Abadi" panose="020B0604020104020204" pitchFamily="34" charset="0"/>
            </a:endParaRPr>
          </a:p>
          <a:p>
            <a:pPr marL="0" indent="0" eaLnBrk="0" fontAlgn="base" hangingPunct="0">
              <a:lnSpc>
                <a:spcPct val="100000"/>
              </a:lnSpc>
              <a:spcBef>
                <a:spcPct val="0"/>
              </a:spcBef>
              <a:spcAft>
                <a:spcPct val="0"/>
              </a:spcAft>
              <a:buFontTx/>
              <a:buChar char="•"/>
            </a:pPr>
            <a:r>
              <a:rPr lang="en-US" sz="2400" dirty="0" err="1"/>
              <a:t>Github</a:t>
            </a:r>
            <a:r>
              <a:rPr lang="en-US" sz="2400" dirty="0"/>
              <a:t> URL: https://github.com/shamir-ragoonanan/spacex-launch-prediction</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200" dirty="0">
              <a:latin typeface="Abadi" panose="020B0604020104020204" pitchFamily="34" charset="0"/>
            </a:endParaRPr>
          </a:p>
        </p:txBody>
      </p:sp>
      <p:graphicFrame>
        <p:nvGraphicFramePr>
          <p:cNvPr id="7" name="Diagram 6">
            <a:extLst>
              <a:ext uri="{FF2B5EF4-FFF2-40B4-BE49-F238E27FC236}">
                <a16:creationId xmlns:a16="http://schemas.microsoft.com/office/drawing/2014/main" id="{C13266FC-4FF1-F849-5709-9BB8D95CB5CB}"/>
              </a:ext>
            </a:extLst>
          </p:cNvPr>
          <p:cNvGraphicFramePr/>
          <p:nvPr>
            <p:extLst>
              <p:ext uri="{D42A27DB-BD31-4B8C-83A1-F6EECF244321}">
                <p14:modId xmlns:p14="http://schemas.microsoft.com/office/powerpoint/2010/main" val="1587198794"/>
              </p:ext>
            </p:extLst>
          </p:nvPr>
        </p:nvGraphicFramePr>
        <p:xfrm>
          <a:off x="5519056" y="1478549"/>
          <a:ext cx="5766555" cy="4547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155be751-a274-42e8-93fb-f39d3b9bccc8"/>
    <ds:schemaRef ds:uri="http://schemas.microsoft.com/office/2006/metadata/properties"/>
    <ds:schemaRef ds:uri="http://www.w3.org/XML/1998/namespace"/>
    <ds:schemaRef ds:uri="f80a141d-92ca-4d3d-9308-f7e7b1d44ce8"/>
    <ds:schemaRef ds:uri="http://purl.org/dc/dcmitype/"/>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895</TotalTime>
  <Words>3111</Words>
  <Application>Microsoft Office PowerPoint</Application>
  <PresentationFormat>Widescreen</PresentationFormat>
  <Paragraphs>323</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Shamir Ragoonanan</cp:lastModifiedBy>
  <cp:revision>202</cp:revision>
  <dcterms:created xsi:type="dcterms:W3CDTF">2021-04-29T18:58:34Z</dcterms:created>
  <dcterms:modified xsi:type="dcterms:W3CDTF">2026-01-11T17:38:22Z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